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3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4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5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6.xml" ContentType="application/vnd.openxmlformats-officedocument.theme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7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8.xml" ContentType="application/vnd.openxmlformats-officedocument.theme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9.xml" ContentType="application/vnd.openxmlformats-officedocument.theme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theme/theme10.xml" ContentType="application/vnd.openxmlformats-officedocument.theme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1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theme/theme12.xml" ContentType="application/vnd.openxmlformats-officedocument.theme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theme/theme13.xml" ContentType="application/vnd.openxmlformats-officedocument.theme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theme/theme14.xml" ContentType="application/vnd.openxmlformats-officedocument.theme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theme/theme15.xml" ContentType="application/vnd.openxmlformats-officedocument.theme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theme/theme16.xml" ContentType="application/vnd.openxmlformats-officedocument.theme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theme/theme17.xml" ContentType="application/vnd.openxmlformats-officedocument.theme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theme/theme18.xml" ContentType="application/vnd.openxmlformats-officedocument.theme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theme/theme19.xml" ContentType="application/vnd.openxmlformats-officedocument.theme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theme/theme20.xml" ContentType="application/vnd.openxmlformats-officedocument.theme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theme/theme21.xml" ContentType="application/vnd.openxmlformats-officedocument.theme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theme/theme22.xml" ContentType="application/vnd.openxmlformats-officedocument.theme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theme/theme23.xml" ContentType="application/vnd.openxmlformats-officedocument.theme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theme/theme24.xml" ContentType="application/vnd.openxmlformats-officedocument.theme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theme/theme25.xml" ContentType="application/vnd.openxmlformats-officedocument.theme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theme/theme26.xml" ContentType="application/vnd.openxmlformats-officedocument.theme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theme/theme27.xml" ContentType="application/vnd.openxmlformats-officedocument.theme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theme/theme28.xml" ContentType="application/vnd.openxmlformats-officedocument.theme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theme/theme29.xml" ContentType="application/vnd.openxmlformats-officedocument.theme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theme/theme30.xml" ContentType="application/vnd.openxmlformats-officedocument.theme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theme/theme31.xml" ContentType="application/vnd.openxmlformats-officedocument.theme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theme/theme32.xml" ContentType="application/vnd.openxmlformats-officedocument.theme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theme/theme33.xml" ContentType="application/vnd.openxmlformats-officedocument.theme+xml"/>
  <Override PartName="/ppt/slideLayouts/slideLayout481.xml" ContentType="application/vnd.openxmlformats-officedocument.presentationml.slideLayout+xml"/>
  <Override PartName="/ppt/theme/theme34.xml" ContentType="application/vnd.openxmlformats-officedocument.theme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theme/theme35.xml" ContentType="application/vnd.openxmlformats-officedocument.theme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theme/theme36.xml" ContentType="application/vnd.openxmlformats-officedocument.theme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theme/theme37.xml" ContentType="application/vnd.openxmlformats-officedocument.theme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10">
  <p:sldMasterIdLst>
    <p:sldMasterId id="2147483661" r:id="rId1"/>
    <p:sldMasterId id="2147483677" r:id="rId2"/>
    <p:sldMasterId id="2147483708" r:id="rId3"/>
    <p:sldMasterId id="2147483757" r:id="rId4"/>
    <p:sldMasterId id="2147483771" r:id="rId5"/>
    <p:sldMasterId id="2147483785" r:id="rId6"/>
    <p:sldMasterId id="2147483799" r:id="rId7"/>
    <p:sldMasterId id="2147483813" r:id="rId8"/>
    <p:sldMasterId id="2147483827" r:id="rId9"/>
    <p:sldMasterId id="2147483841" r:id="rId10"/>
    <p:sldMasterId id="2147483855" r:id="rId11"/>
    <p:sldMasterId id="2147483869" r:id="rId12"/>
    <p:sldMasterId id="2147483883" r:id="rId13"/>
    <p:sldMasterId id="2147483897" r:id="rId14"/>
    <p:sldMasterId id="2147483911" r:id="rId15"/>
    <p:sldMasterId id="2147483925" r:id="rId16"/>
    <p:sldMasterId id="2147483939" r:id="rId17"/>
    <p:sldMasterId id="2147483953" r:id="rId18"/>
    <p:sldMasterId id="2147483967" r:id="rId19"/>
    <p:sldMasterId id="2147483981" r:id="rId20"/>
    <p:sldMasterId id="2147483995" r:id="rId21"/>
    <p:sldMasterId id="2147484009" r:id="rId22"/>
    <p:sldMasterId id="2147484035" r:id="rId23"/>
    <p:sldMasterId id="2147484056" r:id="rId24"/>
    <p:sldMasterId id="2147484223" r:id="rId25"/>
    <p:sldMasterId id="2147484237" r:id="rId26"/>
    <p:sldMasterId id="2147484251" r:id="rId27"/>
    <p:sldMasterId id="2147484265" r:id="rId28"/>
    <p:sldMasterId id="2147484328" r:id="rId29"/>
    <p:sldMasterId id="2147484334" r:id="rId30"/>
    <p:sldMasterId id="2147484340" r:id="rId31"/>
    <p:sldMasterId id="2147484407" r:id="rId32"/>
    <p:sldMasterId id="2147484426" r:id="rId33"/>
    <p:sldMasterId id="2147484430" r:id="rId34"/>
    <p:sldMasterId id="2147484432" r:id="rId35"/>
    <p:sldMasterId id="2147484435" r:id="rId36"/>
    <p:sldMasterId id="2147484468" r:id="rId37"/>
    <p:sldMasterId id="2147484472" r:id="rId38"/>
  </p:sldMasterIdLst>
  <p:notesMasterIdLst>
    <p:notesMasterId r:id="rId54"/>
  </p:notesMasterIdLst>
  <p:handoutMasterIdLst>
    <p:handoutMasterId r:id="rId55"/>
  </p:handoutMasterIdLst>
  <p:sldIdLst>
    <p:sldId id="358" r:id="rId39"/>
    <p:sldId id="886" r:id="rId40"/>
    <p:sldId id="857" r:id="rId41"/>
    <p:sldId id="887" r:id="rId42"/>
    <p:sldId id="885" r:id="rId43"/>
    <p:sldId id="875" r:id="rId44"/>
    <p:sldId id="874" r:id="rId45"/>
    <p:sldId id="877" r:id="rId46"/>
    <p:sldId id="888" r:id="rId47"/>
    <p:sldId id="884" r:id="rId48"/>
    <p:sldId id="889" r:id="rId49"/>
    <p:sldId id="883" r:id="rId50"/>
    <p:sldId id="882" r:id="rId51"/>
    <p:sldId id="881" r:id="rId52"/>
    <p:sldId id="867" r:id="rId5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386"/>
    <a:srgbClr val="006666"/>
    <a:srgbClr val="CC0000"/>
    <a:srgbClr val="FF7171"/>
    <a:srgbClr val="00FF00"/>
    <a:srgbClr val="FF8585"/>
    <a:srgbClr val="FF00FF"/>
    <a:srgbClr val="FFCCCC"/>
    <a:srgbClr val="FFCC0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5" autoAdjust="0"/>
    <p:restoredTop sz="95517" autoAdjust="0"/>
  </p:normalViewPr>
  <p:slideViewPr>
    <p:cSldViewPr snapToGrid="0">
      <p:cViewPr varScale="1">
        <p:scale>
          <a:sx n="77" d="100"/>
          <a:sy n="77" d="100"/>
        </p:scale>
        <p:origin x="132" y="6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250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Master" Target="slideMasters/slideMaster26.xml"/><Relationship Id="rId39" Type="http://schemas.openxmlformats.org/officeDocument/2006/relationships/slide" Target="slides/slide1.xml"/><Relationship Id="rId21" Type="http://schemas.openxmlformats.org/officeDocument/2006/relationships/slideMaster" Target="slideMasters/slideMaster21.xml"/><Relationship Id="rId34" Type="http://schemas.openxmlformats.org/officeDocument/2006/relationships/slideMaster" Target="slideMasters/slideMaster34.xml"/><Relationship Id="rId42" Type="http://schemas.openxmlformats.org/officeDocument/2006/relationships/slide" Target="slides/slide4.xml"/><Relationship Id="rId47" Type="http://schemas.openxmlformats.org/officeDocument/2006/relationships/slide" Target="slides/slide9.xml"/><Relationship Id="rId50" Type="http://schemas.openxmlformats.org/officeDocument/2006/relationships/slide" Target="slides/slide12.xml"/><Relationship Id="rId55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Master" Target="slideMasters/slideMaster29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Master" Target="slideMasters/slideMaster32.xml"/><Relationship Id="rId37" Type="http://schemas.openxmlformats.org/officeDocument/2006/relationships/slideMaster" Target="slideMasters/slideMaster37.xml"/><Relationship Id="rId40" Type="http://schemas.openxmlformats.org/officeDocument/2006/relationships/slide" Target="slides/slide2.xml"/><Relationship Id="rId45" Type="http://schemas.openxmlformats.org/officeDocument/2006/relationships/slide" Target="slides/slide7.xml"/><Relationship Id="rId53" Type="http://schemas.openxmlformats.org/officeDocument/2006/relationships/slide" Target="slides/slide15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9" Type="http://schemas.openxmlformats.org/officeDocument/2006/relationships/slideMaster" Target="slideMasters/slideMaster1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43" Type="http://schemas.openxmlformats.org/officeDocument/2006/relationships/slide" Target="slides/slide5.xml"/><Relationship Id="rId48" Type="http://schemas.openxmlformats.org/officeDocument/2006/relationships/slide" Target="slides/slide10.xml"/><Relationship Id="rId56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46" Type="http://schemas.openxmlformats.org/officeDocument/2006/relationships/slide" Target="slides/slide8.xml"/><Relationship Id="rId59" Type="http://schemas.openxmlformats.org/officeDocument/2006/relationships/tableStyles" Target="tableStyles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3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Master" Target="slideMasters/slideMaster36.xml"/><Relationship Id="rId49" Type="http://schemas.openxmlformats.org/officeDocument/2006/relationships/slide" Target="slides/slide11.xml"/><Relationship Id="rId57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44" Type="http://schemas.openxmlformats.org/officeDocument/2006/relationships/slide" Target="slides/slide6.xml"/><Relationship Id="rId52" Type="http://schemas.openxmlformats.org/officeDocument/2006/relationships/slide" Target="slides/slide1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D699ED-6518-40A0-A04C-E8EF317E2C6F}" type="datetimeFigureOut">
              <a:rPr lang="zh-CN" altLang="en-US" smtClean="0"/>
              <a:pPr/>
              <a:t>2017/9/28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2A63DA-FA3D-4593-A8AD-A9EBE1F133E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4829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7F14B0-8AAA-4BA7-A57D-F49F8EB20907}" type="datetimeFigureOut">
              <a:rPr lang="zh-CN" altLang="en-US" smtClean="0"/>
              <a:pPr/>
              <a:t>2017/9/28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72D3F-4CEB-44C2-8634-57187D0E545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810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72D3F-4CEB-44C2-8634-57187D0E5455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560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72D3F-4CEB-44C2-8634-57187D0E5455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221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72D3F-4CEB-44C2-8634-57187D0E5455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702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72D3F-4CEB-44C2-8634-57187D0E5455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21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72D3F-4CEB-44C2-8634-57187D0E5455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7924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5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microsoft.com/office/2007/relationships/hdphoto" Target="../media/hdphoto3.wdp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0" Type="http://schemas.openxmlformats.org/officeDocument/2006/relationships/image" Target="../media/image11.png"/><Relationship Id="rId4" Type="http://schemas.microsoft.com/office/2007/relationships/hdphoto" Target="../media/hdphoto2.wdp"/><Relationship Id="rId9" Type="http://schemas.openxmlformats.org/officeDocument/2006/relationships/image" Target="../media/image23.png"/><Relationship Id="rId14" Type="http://schemas.openxmlformats.org/officeDocument/2006/relationships/image" Target="../media/image6.pn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11.png"/><Relationship Id="rId12" Type="http://schemas.openxmlformats.org/officeDocument/2006/relationships/image" Target="../media/image20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11" Type="http://schemas.openxmlformats.org/officeDocument/2006/relationships/image" Target="../media/image19.png"/><Relationship Id="rId5" Type="http://schemas.openxmlformats.org/officeDocument/2006/relationships/image" Target="../media/image21.png"/><Relationship Id="rId10" Type="http://schemas.openxmlformats.org/officeDocument/2006/relationships/image" Target="../media/image27.png"/><Relationship Id="rId4" Type="http://schemas.microsoft.com/office/2007/relationships/hdphoto" Target="../media/hdphoto2.wdp"/><Relationship Id="rId9" Type="http://schemas.microsoft.com/office/2007/relationships/hdphoto" Target="../media/hdphoto3.wdp"/><Relationship Id="rId14" Type="http://schemas.openxmlformats.org/officeDocument/2006/relationships/image" Target="../media/image6.png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54.png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2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23.xml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23.xml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23.xml"/></Relationships>
</file>

<file path=ppt/slideLayouts/_rels/slideLayout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23.xml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23.xml"/></Relationships>
</file>

<file path=ppt/slideLayouts/_rels/slideLayout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23.xml"/></Relationships>
</file>

<file path=ppt/slideLayouts/_rels/slideLayout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23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23.xml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23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23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24.xml"/></Relationships>
</file>

<file path=ppt/slideLayouts/_rels/slideLayout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24.xml"/></Relationships>
</file>

<file path=ppt/slideLayouts/_rels/slideLayout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24.xml"/></Relationships>
</file>

<file path=ppt/slideLayouts/_rels/slideLayout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24.xml"/></Relationships>
</file>

<file path=ppt/slideLayouts/_rels/slideLayout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24.xml"/></Relationships>
</file>

<file path=ppt/slideLayouts/_rels/slideLayout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24.xml"/></Relationships>
</file>

<file path=ppt/slideLayouts/_rels/slideLayout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24.xml"/></Relationships>
</file>

<file path=ppt/slideLayouts/_rels/slideLayout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24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24.xml"/></Relationships>
</file>

<file path=ppt/slideLayouts/_rels/slideLayout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24.xml"/></Relationships>
</file>

<file path=ppt/slideLayouts/_rels/slideLayout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24.xml"/></Relationships>
</file>

<file path=ppt/slideLayouts/_rels/slideLayout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24.xml"/></Relationships>
</file>

<file path=ppt/slideLayouts/_rels/slideLayout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24.xml"/></Relationships>
</file>

<file path=ppt/slideLayouts/_rels/slideLayout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50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2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26.xml"/><Relationship Id="rId4" Type="http://schemas.openxmlformats.org/officeDocument/2006/relationships/image" Target="../media/image54.png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27.xml"/></Relationships>
</file>

<file path=ppt/slideLayouts/_rels/slideLayout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27.xml"/></Relationships>
</file>

<file path=ppt/slideLayouts/_rels/slideLayout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27.xml"/></Relationships>
</file>

<file path=ppt/slideLayouts/_rels/slideLayout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27.xml"/></Relationships>
</file>

<file path=ppt/slideLayouts/_rels/slideLayout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27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/Relationships>
</file>

<file path=ppt/slideLayouts/_rels/slideLayout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27.xml"/></Relationships>
</file>

<file path=ppt/slideLayouts/_rels/slideLayout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27.xml"/></Relationships>
</file>

<file path=ppt/slideLayouts/_rels/slideLayout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27.xml"/></Relationships>
</file>

<file path=ppt/slideLayouts/_rels/slideLayout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27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27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27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28.xml"/><Relationship Id="rId4" Type="http://schemas.openxmlformats.org/officeDocument/2006/relationships/image" Target="../media/image54.png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31.xml"/></Relationships>
</file>

<file path=ppt/slideLayouts/_rels/slideLayout4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31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32.xml"/></Relationships>
</file>

<file path=ppt/slideLayouts/_rels/slideLayout4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32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32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3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32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3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3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37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3.xml"/></Relationships>
</file>

<file path=ppt/slideLayouts/_rels/slideLayout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38.xml"/></Relationships>
</file>

<file path=ppt/slideLayouts/_rels/slideLayout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Master" Target="../slideMasters/slideMaster38.xml"/></Relationships>
</file>

<file path=ppt/slideLayouts/_rels/slideLayout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38.xml"/></Relationships>
</file>

<file path=ppt/slideLayouts/_rels/slideLayout4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Master" Target="../slideMasters/slideMaster38.xml"/></Relationships>
</file>

<file path=ppt/slideLayouts/_rels/slideLayout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38.xml"/></Relationships>
</file>

<file path=ppt/slideLayouts/_rels/slideLayout4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Master" Target="../slideMasters/slideMaster38.xml"/></Relationships>
</file>

<file path=ppt/slideLayouts/_rels/slideLayout4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3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50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4.png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Tile"/>
          <p:cNvSpPr/>
          <p:nvPr userDrawn="1"/>
        </p:nvSpPr>
        <p:spPr bwMode="auto">
          <a:xfrm>
            <a:off x="4011074" y="3183213"/>
            <a:ext cx="7164665" cy="282313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4" tIns="45713" rIns="91424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7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26" name="Arrow Bar"/>
          <p:cNvSpPr/>
          <p:nvPr userDrawn="1"/>
        </p:nvSpPr>
        <p:spPr bwMode="auto">
          <a:xfrm>
            <a:off x="4011070" y="1514475"/>
            <a:ext cx="7164665" cy="149961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4" tIns="45713" rIns="91424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7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28" name="Circle Arrow"/>
          <p:cNvSpPr>
            <a:spLocks noEditPoints="1"/>
          </p:cNvSpPr>
          <p:nvPr userDrawn="1"/>
        </p:nvSpPr>
        <p:spPr bwMode="auto">
          <a:xfrm rot="5400000">
            <a:off x="9950933" y="1872947"/>
            <a:ext cx="841375" cy="841595"/>
          </a:xfrm>
          <a:custGeom>
            <a:avLst/>
            <a:gdLst>
              <a:gd name="T0" fmla="*/ 112 w 224"/>
              <a:gd name="T1" fmla="*/ 0 h 224"/>
              <a:gd name="T2" fmla="*/ 0 w 224"/>
              <a:gd name="T3" fmla="*/ 112 h 224"/>
              <a:gd name="T4" fmla="*/ 112 w 224"/>
              <a:gd name="T5" fmla="*/ 224 h 224"/>
              <a:gd name="T6" fmla="*/ 224 w 224"/>
              <a:gd name="T7" fmla="*/ 112 h 224"/>
              <a:gd name="T8" fmla="*/ 112 w 224"/>
              <a:gd name="T9" fmla="*/ 0 h 224"/>
              <a:gd name="T10" fmla="*/ 112 w 224"/>
              <a:gd name="T11" fmla="*/ 216 h 224"/>
              <a:gd name="T12" fmla="*/ 8 w 224"/>
              <a:gd name="T13" fmla="*/ 112 h 224"/>
              <a:gd name="T14" fmla="*/ 112 w 224"/>
              <a:gd name="T15" fmla="*/ 8 h 224"/>
              <a:gd name="T16" fmla="*/ 216 w 224"/>
              <a:gd name="T17" fmla="*/ 112 h 224"/>
              <a:gd name="T18" fmla="*/ 112 w 224"/>
              <a:gd name="T19" fmla="*/ 216 h 224"/>
              <a:gd name="T20" fmla="*/ 161 w 224"/>
              <a:gd name="T21" fmla="*/ 94 h 224"/>
              <a:gd name="T22" fmla="*/ 169 w 224"/>
              <a:gd name="T23" fmla="*/ 94 h 224"/>
              <a:gd name="T24" fmla="*/ 169 w 224"/>
              <a:gd name="T25" fmla="*/ 166 h 224"/>
              <a:gd name="T26" fmla="*/ 165 w 224"/>
              <a:gd name="T27" fmla="*/ 170 h 224"/>
              <a:gd name="T28" fmla="*/ 93 w 224"/>
              <a:gd name="T29" fmla="*/ 170 h 224"/>
              <a:gd name="T30" fmla="*/ 93 w 224"/>
              <a:gd name="T31" fmla="*/ 162 h 224"/>
              <a:gd name="T32" fmla="*/ 156 w 224"/>
              <a:gd name="T33" fmla="*/ 162 h 224"/>
              <a:gd name="T34" fmla="*/ 58 w 224"/>
              <a:gd name="T35" fmla="*/ 65 h 224"/>
              <a:gd name="T36" fmla="*/ 64 w 224"/>
              <a:gd name="T37" fmla="*/ 59 h 224"/>
              <a:gd name="T38" fmla="*/ 161 w 224"/>
              <a:gd name="T39" fmla="*/ 156 h 224"/>
              <a:gd name="T40" fmla="*/ 161 w 224"/>
              <a:gd name="T41" fmla="*/ 9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24" h="224">
                <a:moveTo>
                  <a:pt x="112" y="0"/>
                </a:moveTo>
                <a:cubicBezTo>
                  <a:pt x="50" y="0"/>
                  <a:pt x="0" y="50"/>
                  <a:pt x="0" y="112"/>
                </a:cubicBezTo>
                <a:cubicBezTo>
                  <a:pt x="0" y="174"/>
                  <a:pt x="50" y="224"/>
                  <a:pt x="112" y="224"/>
                </a:cubicBezTo>
                <a:cubicBezTo>
                  <a:pt x="173" y="224"/>
                  <a:pt x="224" y="174"/>
                  <a:pt x="224" y="112"/>
                </a:cubicBezTo>
                <a:cubicBezTo>
                  <a:pt x="224" y="50"/>
                  <a:pt x="173" y="0"/>
                  <a:pt x="112" y="0"/>
                </a:cubicBezTo>
                <a:close/>
                <a:moveTo>
                  <a:pt x="112" y="216"/>
                </a:moveTo>
                <a:cubicBezTo>
                  <a:pt x="54" y="216"/>
                  <a:pt x="8" y="169"/>
                  <a:pt x="8" y="112"/>
                </a:cubicBezTo>
                <a:cubicBezTo>
                  <a:pt x="8" y="54"/>
                  <a:pt x="54" y="8"/>
                  <a:pt x="112" y="8"/>
                </a:cubicBezTo>
                <a:cubicBezTo>
                  <a:pt x="169" y="8"/>
                  <a:pt x="216" y="54"/>
                  <a:pt x="216" y="112"/>
                </a:cubicBezTo>
                <a:cubicBezTo>
                  <a:pt x="216" y="169"/>
                  <a:pt x="169" y="216"/>
                  <a:pt x="112" y="216"/>
                </a:cubicBezTo>
                <a:close/>
                <a:moveTo>
                  <a:pt x="161" y="94"/>
                </a:moveTo>
                <a:cubicBezTo>
                  <a:pt x="169" y="94"/>
                  <a:pt x="169" y="94"/>
                  <a:pt x="169" y="94"/>
                </a:cubicBezTo>
                <a:cubicBezTo>
                  <a:pt x="169" y="166"/>
                  <a:pt x="169" y="166"/>
                  <a:pt x="169" y="166"/>
                </a:cubicBezTo>
                <a:cubicBezTo>
                  <a:pt x="169" y="168"/>
                  <a:pt x="168" y="170"/>
                  <a:pt x="165" y="170"/>
                </a:cubicBezTo>
                <a:cubicBezTo>
                  <a:pt x="93" y="170"/>
                  <a:pt x="93" y="170"/>
                  <a:pt x="93" y="170"/>
                </a:cubicBezTo>
                <a:cubicBezTo>
                  <a:pt x="93" y="162"/>
                  <a:pt x="93" y="162"/>
                  <a:pt x="93" y="162"/>
                </a:cubicBezTo>
                <a:cubicBezTo>
                  <a:pt x="156" y="162"/>
                  <a:pt x="156" y="162"/>
                  <a:pt x="156" y="162"/>
                </a:cubicBezTo>
                <a:cubicBezTo>
                  <a:pt x="58" y="65"/>
                  <a:pt x="58" y="65"/>
                  <a:pt x="58" y="65"/>
                </a:cubicBezTo>
                <a:cubicBezTo>
                  <a:pt x="64" y="59"/>
                  <a:pt x="64" y="59"/>
                  <a:pt x="64" y="59"/>
                </a:cubicBezTo>
                <a:cubicBezTo>
                  <a:pt x="161" y="156"/>
                  <a:pt x="161" y="156"/>
                  <a:pt x="161" y="156"/>
                </a:cubicBezTo>
                <a:lnTo>
                  <a:pt x="161" y="94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28" tIns="45715" rIns="91428" bIns="45715" numCol="1" anchor="t" anchorCtr="0" compatLnSpc="1">
            <a:prstTxWarp prst="textNoShape">
              <a:avLst/>
            </a:prstTxWarp>
          </a:bodyPr>
          <a:lstStyle/>
          <a:p>
            <a:pPr defTabSz="914234"/>
            <a:endParaRPr lang="en-US" sz="2400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29" name="TechEd Tile"/>
          <p:cNvSpPr/>
          <p:nvPr userDrawn="1"/>
        </p:nvSpPr>
        <p:spPr bwMode="auto">
          <a:xfrm>
            <a:off x="1022339" y="1514475"/>
            <a:ext cx="2826232" cy="149961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4" tIns="45713" rIns="91424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7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2514726" y="3185267"/>
            <a:ext cx="1326225" cy="132588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4" tIns="45713" rIns="91424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7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1016774" y="4682828"/>
            <a:ext cx="1326225" cy="132588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4" tIns="45713" rIns="91424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7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2514726" y="4682828"/>
            <a:ext cx="1326225" cy="132588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4" tIns="45713" rIns="91424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7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1016774" y="3185267"/>
            <a:ext cx="1326225" cy="132588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4" tIns="45713" rIns="91424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7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66648" y="3403972"/>
            <a:ext cx="6872529" cy="553999"/>
          </a:xfrm>
        </p:spPr>
        <p:txBody>
          <a:bodyPr anchor="b" anchorCtr="0"/>
          <a:lstStyle>
            <a:lvl1pPr>
              <a:defRPr sz="4000" b="1" spc="-151" baseline="0">
                <a:solidFill>
                  <a:schemeClr val="accent1">
                    <a:alpha val="99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192062" y="4657263"/>
            <a:ext cx="6809012" cy="498599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600" spc="-71" baseline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微软雅黑" panose="020B0503020204020204" pitchFamily="34" charset="-122"/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5238" y="4887236"/>
            <a:ext cx="956741" cy="9391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411" t="5974" r="30263" b="6304"/>
          <a:stretch/>
        </p:blipFill>
        <p:spPr bwMode="black">
          <a:xfrm>
            <a:off x="2738026" y="3292657"/>
            <a:ext cx="889916" cy="11331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373" y="3281643"/>
            <a:ext cx="1163383" cy="1141932"/>
          </a:xfrm>
          <a:prstGeom prst="rect">
            <a:avLst/>
          </a:prstGeom>
        </p:spPr>
      </p:pic>
      <p:sp>
        <p:nvSpPr>
          <p:cNvPr id="17" name="Arrow Bar"/>
          <p:cNvSpPr/>
          <p:nvPr userDrawn="1"/>
        </p:nvSpPr>
        <p:spPr bwMode="auto">
          <a:xfrm>
            <a:off x="11352284" y="3183213"/>
            <a:ext cx="502153" cy="2823139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4" tIns="45713" rIns="91424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7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pic>
        <p:nvPicPr>
          <p:cNvPr id="21" name="TechEd Logo"/>
          <p:cNvPicPr>
            <a:picLocks noChangeAspect="1" noChangeArrowheads="1"/>
          </p:cNvPicPr>
          <p:nvPr userDrawn="1"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black">
          <a:xfrm>
            <a:off x="2666106" y="5122257"/>
            <a:ext cx="1033772" cy="52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 userDrawn="1"/>
        </p:nvSpPr>
        <p:spPr>
          <a:xfrm rot="5400000">
            <a:off x="10181503" y="4226735"/>
            <a:ext cx="282020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34"/>
            <a:r>
              <a:rPr lang="en-US" sz="2400" b="1" spc="-71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微软雅黑" panose="020B0503020204020204" pitchFamily="34" charset="-122"/>
              </a:rPr>
              <a:t>LEARN</a:t>
            </a:r>
            <a:r>
              <a:rPr lang="en-US" sz="2400" spc="-71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 WINDOWS AZURE</a:t>
            </a: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210" y="1538420"/>
            <a:ext cx="2840982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nnouncement &quot;special&quot; slide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Tile"/>
          <p:cNvSpPr/>
          <p:nvPr userDrawn="1"/>
        </p:nvSpPr>
        <p:spPr bwMode="auto">
          <a:xfrm>
            <a:off x="4011074" y="3187137"/>
            <a:ext cx="7164665" cy="282313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4" tIns="45713" rIns="91424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7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8" name="Arrow Bar"/>
          <p:cNvSpPr/>
          <p:nvPr userDrawn="1"/>
        </p:nvSpPr>
        <p:spPr bwMode="auto">
          <a:xfrm>
            <a:off x="4011070" y="1514475"/>
            <a:ext cx="7164665" cy="1499616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4" tIns="45713" rIns="91424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7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9" name="Circle Arrow"/>
          <p:cNvSpPr>
            <a:spLocks noEditPoints="1"/>
          </p:cNvSpPr>
          <p:nvPr userDrawn="1"/>
        </p:nvSpPr>
        <p:spPr bwMode="auto">
          <a:xfrm rot="5400000">
            <a:off x="9950933" y="1872947"/>
            <a:ext cx="841375" cy="841595"/>
          </a:xfrm>
          <a:custGeom>
            <a:avLst/>
            <a:gdLst>
              <a:gd name="T0" fmla="*/ 112 w 224"/>
              <a:gd name="T1" fmla="*/ 0 h 224"/>
              <a:gd name="T2" fmla="*/ 0 w 224"/>
              <a:gd name="T3" fmla="*/ 112 h 224"/>
              <a:gd name="T4" fmla="*/ 112 w 224"/>
              <a:gd name="T5" fmla="*/ 224 h 224"/>
              <a:gd name="T6" fmla="*/ 224 w 224"/>
              <a:gd name="T7" fmla="*/ 112 h 224"/>
              <a:gd name="T8" fmla="*/ 112 w 224"/>
              <a:gd name="T9" fmla="*/ 0 h 224"/>
              <a:gd name="T10" fmla="*/ 112 w 224"/>
              <a:gd name="T11" fmla="*/ 216 h 224"/>
              <a:gd name="T12" fmla="*/ 8 w 224"/>
              <a:gd name="T13" fmla="*/ 112 h 224"/>
              <a:gd name="T14" fmla="*/ 112 w 224"/>
              <a:gd name="T15" fmla="*/ 8 h 224"/>
              <a:gd name="T16" fmla="*/ 216 w 224"/>
              <a:gd name="T17" fmla="*/ 112 h 224"/>
              <a:gd name="T18" fmla="*/ 112 w 224"/>
              <a:gd name="T19" fmla="*/ 216 h 224"/>
              <a:gd name="T20" fmla="*/ 161 w 224"/>
              <a:gd name="T21" fmla="*/ 94 h 224"/>
              <a:gd name="T22" fmla="*/ 169 w 224"/>
              <a:gd name="T23" fmla="*/ 94 h 224"/>
              <a:gd name="T24" fmla="*/ 169 w 224"/>
              <a:gd name="T25" fmla="*/ 166 h 224"/>
              <a:gd name="T26" fmla="*/ 165 w 224"/>
              <a:gd name="T27" fmla="*/ 170 h 224"/>
              <a:gd name="T28" fmla="*/ 93 w 224"/>
              <a:gd name="T29" fmla="*/ 170 h 224"/>
              <a:gd name="T30" fmla="*/ 93 w 224"/>
              <a:gd name="T31" fmla="*/ 162 h 224"/>
              <a:gd name="T32" fmla="*/ 156 w 224"/>
              <a:gd name="T33" fmla="*/ 162 h 224"/>
              <a:gd name="T34" fmla="*/ 58 w 224"/>
              <a:gd name="T35" fmla="*/ 65 h 224"/>
              <a:gd name="T36" fmla="*/ 64 w 224"/>
              <a:gd name="T37" fmla="*/ 59 h 224"/>
              <a:gd name="T38" fmla="*/ 161 w 224"/>
              <a:gd name="T39" fmla="*/ 156 h 224"/>
              <a:gd name="T40" fmla="*/ 161 w 224"/>
              <a:gd name="T41" fmla="*/ 9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24" h="224">
                <a:moveTo>
                  <a:pt x="112" y="0"/>
                </a:moveTo>
                <a:cubicBezTo>
                  <a:pt x="50" y="0"/>
                  <a:pt x="0" y="50"/>
                  <a:pt x="0" y="112"/>
                </a:cubicBezTo>
                <a:cubicBezTo>
                  <a:pt x="0" y="174"/>
                  <a:pt x="50" y="224"/>
                  <a:pt x="112" y="224"/>
                </a:cubicBezTo>
                <a:cubicBezTo>
                  <a:pt x="173" y="224"/>
                  <a:pt x="224" y="174"/>
                  <a:pt x="224" y="112"/>
                </a:cubicBezTo>
                <a:cubicBezTo>
                  <a:pt x="224" y="50"/>
                  <a:pt x="173" y="0"/>
                  <a:pt x="112" y="0"/>
                </a:cubicBezTo>
                <a:close/>
                <a:moveTo>
                  <a:pt x="112" y="216"/>
                </a:moveTo>
                <a:cubicBezTo>
                  <a:pt x="54" y="216"/>
                  <a:pt x="8" y="169"/>
                  <a:pt x="8" y="112"/>
                </a:cubicBezTo>
                <a:cubicBezTo>
                  <a:pt x="8" y="54"/>
                  <a:pt x="54" y="8"/>
                  <a:pt x="112" y="8"/>
                </a:cubicBezTo>
                <a:cubicBezTo>
                  <a:pt x="169" y="8"/>
                  <a:pt x="216" y="54"/>
                  <a:pt x="216" y="112"/>
                </a:cubicBezTo>
                <a:cubicBezTo>
                  <a:pt x="216" y="169"/>
                  <a:pt x="169" y="216"/>
                  <a:pt x="112" y="216"/>
                </a:cubicBezTo>
                <a:close/>
                <a:moveTo>
                  <a:pt x="161" y="94"/>
                </a:moveTo>
                <a:cubicBezTo>
                  <a:pt x="169" y="94"/>
                  <a:pt x="169" y="94"/>
                  <a:pt x="169" y="94"/>
                </a:cubicBezTo>
                <a:cubicBezTo>
                  <a:pt x="169" y="166"/>
                  <a:pt x="169" y="166"/>
                  <a:pt x="169" y="166"/>
                </a:cubicBezTo>
                <a:cubicBezTo>
                  <a:pt x="169" y="168"/>
                  <a:pt x="168" y="170"/>
                  <a:pt x="165" y="170"/>
                </a:cubicBezTo>
                <a:cubicBezTo>
                  <a:pt x="93" y="170"/>
                  <a:pt x="93" y="170"/>
                  <a:pt x="93" y="170"/>
                </a:cubicBezTo>
                <a:cubicBezTo>
                  <a:pt x="93" y="162"/>
                  <a:pt x="93" y="162"/>
                  <a:pt x="93" y="162"/>
                </a:cubicBezTo>
                <a:cubicBezTo>
                  <a:pt x="156" y="162"/>
                  <a:pt x="156" y="162"/>
                  <a:pt x="156" y="162"/>
                </a:cubicBezTo>
                <a:cubicBezTo>
                  <a:pt x="58" y="65"/>
                  <a:pt x="58" y="65"/>
                  <a:pt x="58" y="65"/>
                </a:cubicBezTo>
                <a:cubicBezTo>
                  <a:pt x="64" y="59"/>
                  <a:pt x="64" y="59"/>
                  <a:pt x="64" y="59"/>
                </a:cubicBezTo>
                <a:cubicBezTo>
                  <a:pt x="161" y="156"/>
                  <a:pt x="161" y="156"/>
                  <a:pt x="161" y="156"/>
                </a:cubicBezTo>
                <a:lnTo>
                  <a:pt x="161" y="94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28" tIns="45715" rIns="91428" bIns="45715" numCol="1" anchor="t" anchorCtr="0" compatLnSpc="1">
            <a:prstTxWarp prst="textNoShape">
              <a:avLst/>
            </a:prstTxWarp>
          </a:bodyPr>
          <a:lstStyle/>
          <a:p>
            <a:pPr defTabSz="914234"/>
            <a:endParaRPr lang="en-US" sz="2400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chEd Tile"/>
          <p:cNvSpPr/>
          <p:nvPr userDrawn="1"/>
        </p:nvSpPr>
        <p:spPr bwMode="auto">
          <a:xfrm>
            <a:off x="1022339" y="1514475"/>
            <a:ext cx="2826232" cy="149961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4" tIns="45713" rIns="91424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7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15" name="Rectangle 14"/>
          <p:cNvSpPr/>
          <p:nvPr userDrawn="1"/>
        </p:nvSpPr>
        <p:spPr bwMode="auto">
          <a:xfrm>
            <a:off x="1016774" y="3185265"/>
            <a:ext cx="2824177" cy="2823443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4" tIns="45713" rIns="91424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7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97099" y="1635447"/>
            <a:ext cx="6908675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lang="en-US" sz="5467" b="1" kern="1200" cap="none" spc="-100" baseline="0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微软雅黑" panose="020B0503020204020204" pitchFamily="34" charset="-122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 smtClean="0"/>
              <a:t>Announcement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97099" y="4884113"/>
            <a:ext cx="6905460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1600" kern="1200" spc="0" baseline="0" dirty="0">
                <a:solidFill>
                  <a:schemeClr val="tx2">
                    <a:alpha val="99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23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097100" y="3391159"/>
            <a:ext cx="6905461" cy="914096"/>
          </a:xfrm>
        </p:spPr>
        <p:txBody>
          <a:bodyPr wrap="square" anchor="ctr">
            <a:noAutofit/>
          </a:bodyPr>
          <a:lstStyle>
            <a:lvl1pPr marL="0" indent="0">
              <a:buNone/>
              <a:defRPr sz="4000" b="1" spc="-100" baseline="0">
                <a:solidFill>
                  <a:schemeClr val="accent6">
                    <a:alpha val="99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399245" y="3455895"/>
            <a:ext cx="4102425" cy="246081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210" y="1538420"/>
            <a:ext cx="2840982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85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8244" y="1556792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2000" b="1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8244" y="2196554"/>
            <a:ext cx="5386917" cy="395128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012" y="1556792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2000" b="1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012" y="2196554"/>
            <a:ext cx="5389033" cy="395128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5161868"/>
      </p:ext>
    </p:extLst>
  </p:cSld>
  <p:clrMapOvr>
    <a:masterClrMapping/>
  </p:clrMapOvr>
  <p:transition spd="slow">
    <p:wheel spokes="1"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90872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20000"/>
              </a:lnSpc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908721"/>
            <a:ext cx="6815667" cy="585311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207077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6346079"/>
      </p:ext>
    </p:extLst>
  </p:cSld>
  <p:clrMapOvr>
    <a:masterClrMapping/>
  </p:clrMapOvr>
  <p:transition spd="slow">
    <p:wheel spokes="1"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922710"/>
            <a:ext cx="10972800" cy="634083"/>
          </a:xfrm>
          <a:prstGeom prst="rect">
            <a:avLst/>
          </a:prstGeom>
        </p:spPr>
        <p:txBody>
          <a:bodyPr/>
          <a:lstStyle>
            <a:lvl1pPr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700808"/>
            <a:ext cx="10972800" cy="4608512"/>
          </a:xfrm>
          <a:prstGeom prst="rect">
            <a:avLst/>
          </a:prstGeom>
        </p:spPr>
        <p:txBody>
          <a:bodyPr vert="eaVert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3262376"/>
      </p:ext>
    </p:extLst>
  </p:cSld>
  <p:clrMapOvr>
    <a:masterClrMapping/>
  </p:clrMapOvr>
  <p:transition spd="slow">
    <p:wheel spokes="1"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3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922710"/>
            <a:ext cx="10972800" cy="634083"/>
          </a:xfrm>
          <a:prstGeom prst="rect">
            <a:avLst/>
          </a:prstGeom>
        </p:spPr>
        <p:txBody>
          <a:bodyPr/>
          <a:lstStyle>
            <a:lvl1pPr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700808"/>
            <a:ext cx="10972800" cy="468052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txBody>
          <a:bodyPr vert="eaVert" anchor="b" anchorCtr="0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defRPr sz="2400" b="1">
                <a:latin typeface="微软雅黑" pitchFamily="34" charset="-122"/>
                <a:ea typeface="微软雅黑" pitchFamily="34" charset="-122"/>
              </a:defRPr>
            </a:lvl2pPr>
            <a:lvl3pPr>
              <a:defRPr sz="2000" b="1">
                <a:latin typeface="微软雅黑" pitchFamily="34" charset="-122"/>
                <a:ea typeface="微软雅黑" pitchFamily="34" charset="-122"/>
              </a:defRPr>
            </a:lvl3pPr>
            <a:lvl4pPr>
              <a:defRPr sz="1800" b="1">
                <a:latin typeface="微软雅黑" pitchFamily="34" charset="-122"/>
                <a:ea typeface="微软雅黑" pitchFamily="34" charset="-122"/>
              </a:defRPr>
            </a:lvl4pPr>
            <a:lvl5pPr>
              <a:defRPr sz="18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4790115"/>
      </p:ext>
    </p:extLst>
  </p:cSld>
  <p:clrMapOvr>
    <a:masterClrMapping/>
  </p:clrMapOvr>
  <p:transition spd="slow">
    <p:wheel spokes="1"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25408" y="836713"/>
            <a:ext cx="2743200" cy="5419477"/>
          </a:xfrm>
          <a:prstGeom prst="rect">
            <a:avLst/>
          </a:prstGeom>
        </p:spPr>
        <p:txBody>
          <a:bodyPr vert="eaVert" anchor="ctr" anchorCtr="0"/>
          <a:lstStyle>
            <a:lvl1pPr>
              <a:defRPr sz="28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9867" y="846301"/>
            <a:ext cx="8026400" cy="5419477"/>
          </a:xfrm>
          <a:prstGeom prst="rect">
            <a:avLst/>
          </a:prstGeom>
        </p:spPr>
        <p:txBody>
          <a:bodyPr vert="eaVert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7543584"/>
      </p:ext>
    </p:extLst>
  </p:cSld>
  <p:clrMapOvr>
    <a:masterClrMapping/>
  </p:clrMapOvr>
  <p:transition spd="slow">
    <p:wheel spokes="1"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23392" y="836713"/>
            <a:ext cx="2743200" cy="5419477"/>
          </a:xfrm>
          <a:prstGeom prst="rect">
            <a:avLst/>
          </a:prstGeom>
        </p:spPr>
        <p:txBody>
          <a:bodyPr vert="eaVert" anchor="ctr" anchorCtr="0"/>
          <a:lstStyle>
            <a:lvl1pPr>
              <a:defRPr sz="28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599723" y="836712"/>
            <a:ext cx="7982677" cy="55446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txBody>
          <a:bodyPr vert="eaVert" anchor="b" anchorCtr="0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defRPr sz="2400" b="1">
                <a:latin typeface="微软雅黑" pitchFamily="34" charset="-122"/>
                <a:ea typeface="微软雅黑" pitchFamily="34" charset="-122"/>
              </a:defRPr>
            </a:lvl2pPr>
            <a:lvl3pPr>
              <a:defRPr sz="2000" b="1">
                <a:latin typeface="微软雅黑" pitchFamily="34" charset="-122"/>
                <a:ea typeface="微软雅黑" pitchFamily="34" charset="-122"/>
              </a:defRPr>
            </a:lvl3pPr>
            <a:lvl4pPr>
              <a:defRPr sz="1800" b="1">
                <a:latin typeface="微软雅黑" pitchFamily="34" charset="-122"/>
                <a:ea typeface="微软雅黑" pitchFamily="34" charset="-122"/>
              </a:defRPr>
            </a:lvl4pPr>
            <a:lvl5pPr>
              <a:defRPr sz="18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5106323"/>
      </p:ext>
    </p:extLst>
  </p:cSld>
  <p:clrMapOvr>
    <a:masterClrMapping/>
  </p:clrMapOvr>
  <p:transition spd="slow">
    <p:wheel spokes="1"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5009728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20000"/>
              </a:lnSpc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821903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32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576466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13170214"/>
      </p:ext>
    </p:extLst>
  </p:cSld>
  <p:clrMapOvr>
    <a:masterClrMapping/>
  </p:clrMapOvr>
  <p:transition spd="slow">
    <p:wheel spokes="1"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0270386"/>
      </p:ext>
    </p:extLst>
  </p:cSld>
  <p:clrMapOvr>
    <a:masterClrMapping/>
  </p:clrMapOvr>
  <p:transition spd="slow">
    <p:wheel spokes="1"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984" y="-23813"/>
            <a:ext cx="8957733" cy="1143001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13885" y="1449388"/>
            <a:ext cx="8942916" cy="41084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445227"/>
      </p:ext>
    </p:extLst>
  </p:cSld>
  <p:clrMapOvr>
    <a:masterClrMapping/>
  </p:clrMapOvr>
  <p:transition spd="slow">
    <p:wheel spokes="1"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223F7BB-6205-409E-90CD-FFF4301479B8}" type="slidenum">
              <a:rPr lang="en-US" altLang="zh-CN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388536"/>
      </p:ext>
    </p:extLst>
  </p:cSld>
  <p:clrMapOvr>
    <a:masterClrMapping/>
  </p:clrMapOvr>
  <p:transition spd="slow">
    <p:wheel spokes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0" y="1155942"/>
            <a:ext cx="12192000" cy="570206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7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8454" y="1447799"/>
            <a:ext cx="11155093" cy="4826391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3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微软雅黑" panose="020B0503020204020204" pitchFamily="34" charset="-122"/>
                <a:cs typeface="Consolas" pitchFamily="49" charset="0"/>
              </a:defRPr>
            </a:lvl1pPr>
            <a:lvl2pPr marL="339678" indent="0">
              <a:lnSpc>
                <a:spcPct val="150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微软雅黑" panose="020B0503020204020204" pitchFamily="34" charset="-122"/>
                <a:cs typeface="Consolas" pitchFamily="49" charset="0"/>
              </a:defRPr>
            </a:lvl2pPr>
            <a:lvl3pPr marL="573006" indent="0">
              <a:lnSpc>
                <a:spcPct val="150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微软雅黑" panose="020B0503020204020204" pitchFamily="34" charset="-122"/>
                <a:cs typeface="Consolas" pitchFamily="49" charset="0"/>
              </a:defRPr>
            </a:lvl3pPr>
            <a:lvl4pPr marL="798400" indent="0">
              <a:lnSpc>
                <a:spcPct val="150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微软雅黑" panose="020B0503020204020204" pitchFamily="34" charset="-122"/>
                <a:cs typeface="Consolas" pitchFamily="49" charset="0"/>
              </a:defRPr>
            </a:lvl4pPr>
            <a:lvl5pPr marL="1030144" indent="0">
              <a:lnSpc>
                <a:spcPct val="150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微软雅黑" panose="020B0503020204020204" pitchFamily="34" charset="-122"/>
                <a:cs typeface="Consolas" pitchFamily="49" charset="0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52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86129"/>
      </p:ext>
    </p:extLst>
  </p:cSld>
  <p:clrMapOvr>
    <a:masterClrMapping/>
  </p:clrMapOvr>
  <p:transition spd="slow">
    <p:wheel spokes="1"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5808" y="1556792"/>
            <a:ext cx="10972800" cy="468052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7949392"/>
      </p:ext>
    </p:extLst>
  </p:cSld>
  <p:clrMapOvr>
    <a:masterClrMapping/>
  </p:clrMapOvr>
  <p:transition spd="slow">
    <p:wheel spokes="1"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556793"/>
            <a:ext cx="5384800" cy="452596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556793"/>
            <a:ext cx="5384800" cy="452596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9739456"/>
      </p:ext>
    </p:extLst>
  </p:cSld>
  <p:clrMapOvr>
    <a:masterClrMapping/>
  </p:clrMapOvr>
  <p:transition spd="slow">
    <p:wheel spokes="1"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8244" y="1556792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2000" b="1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8244" y="2196554"/>
            <a:ext cx="5386917" cy="395128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012" y="1556792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2000" b="1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012" y="2196554"/>
            <a:ext cx="5389033" cy="395128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9336886"/>
      </p:ext>
    </p:extLst>
  </p:cSld>
  <p:clrMapOvr>
    <a:masterClrMapping/>
  </p:clrMapOvr>
  <p:transition spd="slow">
    <p:wheel spokes="1"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90872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20000"/>
              </a:lnSpc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908721"/>
            <a:ext cx="6815667" cy="585311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207077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78500962"/>
      </p:ext>
    </p:extLst>
  </p:cSld>
  <p:clrMapOvr>
    <a:masterClrMapping/>
  </p:clrMapOvr>
  <p:transition spd="slow">
    <p:wheel spokes="1"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922710"/>
            <a:ext cx="10972800" cy="634083"/>
          </a:xfrm>
          <a:prstGeom prst="rect">
            <a:avLst/>
          </a:prstGeom>
        </p:spPr>
        <p:txBody>
          <a:bodyPr/>
          <a:lstStyle>
            <a:lvl1pPr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700808"/>
            <a:ext cx="10972800" cy="4608512"/>
          </a:xfrm>
          <a:prstGeom prst="rect">
            <a:avLst/>
          </a:prstGeom>
        </p:spPr>
        <p:txBody>
          <a:bodyPr vert="eaVert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3560378"/>
      </p:ext>
    </p:extLst>
  </p:cSld>
  <p:clrMapOvr>
    <a:masterClrMapping/>
  </p:clrMapOvr>
  <p:transition spd="slow">
    <p:wheel spokes="1"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3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922710"/>
            <a:ext cx="10972800" cy="634083"/>
          </a:xfrm>
          <a:prstGeom prst="rect">
            <a:avLst/>
          </a:prstGeom>
        </p:spPr>
        <p:txBody>
          <a:bodyPr/>
          <a:lstStyle>
            <a:lvl1pPr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700808"/>
            <a:ext cx="10972800" cy="468052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txBody>
          <a:bodyPr vert="eaVert" anchor="b" anchorCtr="0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defRPr sz="2400" b="1">
                <a:latin typeface="微软雅黑" pitchFamily="34" charset="-122"/>
                <a:ea typeface="微软雅黑" pitchFamily="34" charset="-122"/>
              </a:defRPr>
            </a:lvl2pPr>
            <a:lvl3pPr>
              <a:defRPr sz="2000" b="1">
                <a:latin typeface="微软雅黑" pitchFamily="34" charset="-122"/>
                <a:ea typeface="微软雅黑" pitchFamily="34" charset="-122"/>
              </a:defRPr>
            </a:lvl3pPr>
            <a:lvl4pPr>
              <a:defRPr sz="1800" b="1">
                <a:latin typeface="微软雅黑" pitchFamily="34" charset="-122"/>
                <a:ea typeface="微软雅黑" pitchFamily="34" charset="-122"/>
              </a:defRPr>
            </a:lvl4pPr>
            <a:lvl5pPr>
              <a:defRPr sz="18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7990856"/>
      </p:ext>
    </p:extLst>
  </p:cSld>
  <p:clrMapOvr>
    <a:masterClrMapping/>
  </p:clrMapOvr>
  <p:transition spd="slow">
    <p:wheel spokes="1"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25408" y="836713"/>
            <a:ext cx="2743200" cy="5419477"/>
          </a:xfrm>
          <a:prstGeom prst="rect">
            <a:avLst/>
          </a:prstGeom>
        </p:spPr>
        <p:txBody>
          <a:bodyPr vert="eaVert" anchor="ctr" anchorCtr="0"/>
          <a:lstStyle>
            <a:lvl1pPr>
              <a:defRPr sz="28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9867" y="846301"/>
            <a:ext cx="8026400" cy="5419477"/>
          </a:xfrm>
          <a:prstGeom prst="rect">
            <a:avLst/>
          </a:prstGeom>
        </p:spPr>
        <p:txBody>
          <a:bodyPr vert="eaVert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4047486"/>
      </p:ext>
    </p:extLst>
  </p:cSld>
  <p:clrMapOvr>
    <a:masterClrMapping/>
  </p:clrMapOvr>
  <p:transition spd="slow">
    <p:wheel spokes="1"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23392" y="836713"/>
            <a:ext cx="2743200" cy="5419477"/>
          </a:xfrm>
          <a:prstGeom prst="rect">
            <a:avLst/>
          </a:prstGeom>
        </p:spPr>
        <p:txBody>
          <a:bodyPr vert="eaVert" anchor="ctr" anchorCtr="0"/>
          <a:lstStyle>
            <a:lvl1pPr>
              <a:defRPr sz="28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599723" y="836712"/>
            <a:ext cx="7982677" cy="55446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txBody>
          <a:bodyPr vert="eaVert" anchor="b" anchorCtr="0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defRPr sz="2400" b="1">
                <a:latin typeface="微软雅黑" pitchFamily="34" charset="-122"/>
                <a:ea typeface="微软雅黑" pitchFamily="34" charset="-122"/>
              </a:defRPr>
            </a:lvl2pPr>
            <a:lvl3pPr>
              <a:defRPr sz="2000" b="1">
                <a:latin typeface="微软雅黑" pitchFamily="34" charset="-122"/>
                <a:ea typeface="微软雅黑" pitchFamily="34" charset="-122"/>
              </a:defRPr>
            </a:lvl3pPr>
            <a:lvl4pPr>
              <a:defRPr sz="1800" b="1">
                <a:latin typeface="微软雅黑" pitchFamily="34" charset="-122"/>
                <a:ea typeface="微软雅黑" pitchFamily="34" charset="-122"/>
              </a:defRPr>
            </a:lvl4pPr>
            <a:lvl5pPr>
              <a:defRPr sz="18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9175739"/>
      </p:ext>
    </p:extLst>
  </p:cSld>
  <p:clrMapOvr>
    <a:masterClrMapping/>
  </p:clrMapOvr>
  <p:transition spd="slow">
    <p:wheel spokes="1"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5009728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20000"/>
              </a:lnSpc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821903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32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576466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81057663"/>
      </p:ext>
    </p:extLst>
  </p:cSld>
  <p:clrMapOvr>
    <a:masterClrMapping/>
  </p:clrMapOvr>
  <p:transition spd="slow">
    <p:wheel spokes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- EUROPE_ Prints in GRAYSCALE">
    <p:bg bwMode="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echEd Logo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132931" y="5358073"/>
            <a:ext cx="641304" cy="32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620" y="6132408"/>
            <a:ext cx="1478441" cy="7255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418" r="24915" b="4055"/>
          <a:stretch/>
        </p:blipFill>
        <p:spPr>
          <a:xfrm>
            <a:off x="4227234" y="4463050"/>
            <a:ext cx="1114265" cy="13176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426" r="27183" b="38978"/>
          <a:stretch/>
        </p:blipFill>
        <p:spPr>
          <a:xfrm>
            <a:off x="5952278" y="6096505"/>
            <a:ext cx="985923" cy="7615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2934" y="2973725"/>
            <a:ext cx="2760921" cy="27100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061" t="4833" r="26116"/>
          <a:stretch/>
        </p:blipFill>
        <p:spPr>
          <a:xfrm>
            <a:off x="10915370" y="2862283"/>
            <a:ext cx="1052409" cy="1205812"/>
          </a:xfrm>
          <a:prstGeom prst="rect">
            <a:avLst/>
          </a:prstGeom>
        </p:spPr>
      </p:pic>
      <p:pic>
        <p:nvPicPr>
          <p:cNvPr id="9" name="Picture 2" descr="C:\Users\Justin\Desktop\_Work_in_Progress\_MS\1530\toolbox.png"/>
          <p:cNvPicPr>
            <a:picLocks noChangeAspect="1" noChangeArrowheads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07502" y="4666649"/>
            <a:ext cx="971001" cy="82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1" cstate="email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7170" y="6245100"/>
            <a:ext cx="1956348" cy="4643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8823" y="4552457"/>
            <a:ext cx="2672291" cy="1103911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2455084" y="6315965"/>
            <a:ext cx="294609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34"/>
            <a:r>
              <a:rPr lang="en-US" sz="2000" b="1" spc="-71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微软雅黑" panose="020B0503020204020204" pitchFamily="34" charset="-122"/>
              </a:rPr>
              <a:t>LEARN</a:t>
            </a:r>
            <a:r>
              <a:rPr lang="en-US" sz="2000" spc="-71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 WINDOWS AZURE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5724" y="1327662"/>
            <a:ext cx="2840982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25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935308"/>
      </p:ext>
    </p:extLst>
  </p:cSld>
  <p:clrMapOvr>
    <a:masterClrMapping/>
  </p:clrMapOvr>
  <p:transition spd="slow">
    <p:wheel spokes="1"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984" y="-23813"/>
            <a:ext cx="8957733" cy="1143001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13885" y="1449388"/>
            <a:ext cx="8942916" cy="41084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353819"/>
      </p:ext>
    </p:extLst>
  </p:cSld>
  <p:clrMapOvr>
    <a:masterClrMapping/>
  </p:clrMapOvr>
  <p:transition spd="slow">
    <p:wheel spokes="1"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223F7BB-6205-409E-90CD-FFF4301479B8}" type="slidenum">
              <a:rPr lang="en-US" altLang="zh-CN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735559"/>
      </p:ext>
    </p:extLst>
  </p:cSld>
  <p:clrMapOvr>
    <a:masterClrMapping/>
  </p:clrMapOvr>
  <p:transition spd="slow">
    <p:wheel spokes="1"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232059"/>
      </p:ext>
    </p:extLst>
  </p:cSld>
  <p:clrMapOvr>
    <a:masterClrMapping/>
  </p:clrMapOvr>
  <p:transition spd="slow">
    <p:wheel spokes="1"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5808" y="1556792"/>
            <a:ext cx="10972800" cy="468052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7183080"/>
      </p:ext>
    </p:extLst>
  </p:cSld>
  <p:clrMapOvr>
    <a:masterClrMapping/>
  </p:clrMapOvr>
  <p:transition spd="slow">
    <p:wheel spokes="1"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556793"/>
            <a:ext cx="5384800" cy="452596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556793"/>
            <a:ext cx="5384800" cy="452596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6129576"/>
      </p:ext>
    </p:extLst>
  </p:cSld>
  <p:clrMapOvr>
    <a:masterClrMapping/>
  </p:clrMapOvr>
  <p:transition spd="slow">
    <p:wheel spokes="1"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8244" y="1556792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2000" b="1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8244" y="2196554"/>
            <a:ext cx="5386917" cy="395128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012" y="1556792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2000" b="1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012" y="2196554"/>
            <a:ext cx="5389033" cy="395128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3767392"/>
      </p:ext>
    </p:extLst>
  </p:cSld>
  <p:clrMapOvr>
    <a:masterClrMapping/>
  </p:clrMapOvr>
  <p:transition spd="slow">
    <p:wheel spokes="1"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90872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20000"/>
              </a:lnSpc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908721"/>
            <a:ext cx="6815667" cy="585311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207077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14903474"/>
      </p:ext>
    </p:extLst>
  </p:cSld>
  <p:clrMapOvr>
    <a:masterClrMapping/>
  </p:clrMapOvr>
  <p:transition spd="slow">
    <p:wheel spokes="1"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922710"/>
            <a:ext cx="10972800" cy="634083"/>
          </a:xfrm>
          <a:prstGeom prst="rect">
            <a:avLst/>
          </a:prstGeom>
        </p:spPr>
        <p:txBody>
          <a:bodyPr/>
          <a:lstStyle>
            <a:lvl1pPr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700808"/>
            <a:ext cx="10972800" cy="4608512"/>
          </a:xfrm>
          <a:prstGeom prst="rect">
            <a:avLst/>
          </a:prstGeom>
        </p:spPr>
        <p:txBody>
          <a:bodyPr vert="eaVert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9551991"/>
      </p:ext>
    </p:extLst>
  </p:cSld>
  <p:clrMapOvr>
    <a:masterClrMapping/>
  </p:clrMapOvr>
  <p:transition spd="slow">
    <p:wheel spokes="1"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3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922710"/>
            <a:ext cx="10972800" cy="634083"/>
          </a:xfrm>
          <a:prstGeom prst="rect">
            <a:avLst/>
          </a:prstGeom>
        </p:spPr>
        <p:txBody>
          <a:bodyPr/>
          <a:lstStyle>
            <a:lvl1pPr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700808"/>
            <a:ext cx="10972800" cy="468052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txBody>
          <a:bodyPr vert="eaVert" anchor="b" anchorCtr="0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defRPr sz="2400" b="1">
                <a:latin typeface="微软雅黑" pitchFamily="34" charset="-122"/>
                <a:ea typeface="微软雅黑" pitchFamily="34" charset="-122"/>
              </a:defRPr>
            </a:lvl2pPr>
            <a:lvl3pPr>
              <a:defRPr sz="2000" b="1">
                <a:latin typeface="微软雅黑" pitchFamily="34" charset="-122"/>
                <a:ea typeface="微软雅黑" pitchFamily="34" charset="-122"/>
              </a:defRPr>
            </a:lvl3pPr>
            <a:lvl4pPr>
              <a:defRPr sz="1800" b="1">
                <a:latin typeface="微软雅黑" pitchFamily="34" charset="-122"/>
                <a:ea typeface="微软雅黑" pitchFamily="34" charset="-122"/>
              </a:defRPr>
            </a:lvl4pPr>
            <a:lvl5pPr>
              <a:defRPr sz="18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8630963"/>
      </p:ext>
    </p:extLst>
  </p:cSld>
  <p:clrMapOvr>
    <a:masterClrMapping/>
  </p:clrMapOvr>
  <p:transition spd="slow">
    <p:wheel spokes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 - NORTH_AMERICA_ Prints in GRAYSCALE">
    <p:bg bwMode="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echEd Logo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132931" y="5358073"/>
            <a:ext cx="641304" cy="32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426" r="27183" b="38978"/>
          <a:stretch/>
        </p:blipFill>
        <p:spPr>
          <a:xfrm>
            <a:off x="5952278" y="6096505"/>
            <a:ext cx="985923" cy="7615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2934" y="2973725"/>
            <a:ext cx="2760921" cy="2710019"/>
          </a:xfrm>
          <a:prstGeom prst="rect">
            <a:avLst/>
          </a:prstGeom>
        </p:spPr>
      </p:pic>
      <p:pic>
        <p:nvPicPr>
          <p:cNvPr id="10" name="Picture 2" descr="C:\Users\Justin\Desktop\_Work_in_Progress\_MS\1530\toolbox.png"/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07502" y="4666649"/>
            <a:ext cx="971001" cy="82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7170" y="6245100"/>
            <a:ext cx="1956348" cy="46431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8823" y="4552455"/>
            <a:ext cx="2672291" cy="1103911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2455084" y="6315965"/>
            <a:ext cx="294609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34"/>
            <a:r>
              <a:rPr lang="en-US" sz="2000" b="1" spc="-71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微软雅黑" panose="020B0503020204020204" pitchFamily="34" charset="-122"/>
              </a:rPr>
              <a:t>LEARN</a:t>
            </a:r>
            <a:r>
              <a:rPr lang="en-US" sz="2000" spc="-71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 WINDOWS AZURE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620" y="6132408"/>
            <a:ext cx="1478441" cy="72559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418" r="24915" b="4055"/>
          <a:stretch/>
        </p:blipFill>
        <p:spPr>
          <a:xfrm>
            <a:off x="4227234" y="4463050"/>
            <a:ext cx="1114265" cy="131769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061" t="4833" r="26116"/>
          <a:stretch/>
        </p:blipFill>
        <p:spPr>
          <a:xfrm>
            <a:off x="10915370" y="2862283"/>
            <a:ext cx="1052409" cy="120581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5744" y="1327662"/>
            <a:ext cx="2840982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0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25408" y="836713"/>
            <a:ext cx="2743200" cy="5419477"/>
          </a:xfrm>
          <a:prstGeom prst="rect">
            <a:avLst/>
          </a:prstGeom>
        </p:spPr>
        <p:txBody>
          <a:bodyPr vert="eaVert" anchor="ctr" anchorCtr="0"/>
          <a:lstStyle>
            <a:lvl1pPr>
              <a:defRPr sz="28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9867" y="846301"/>
            <a:ext cx="8026400" cy="5419477"/>
          </a:xfrm>
          <a:prstGeom prst="rect">
            <a:avLst/>
          </a:prstGeom>
        </p:spPr>
        <p:txBody>
          <a:bodyPr vert="eaVert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4805799"/>
      </p:ext>
    </p:extLst>
  </p:cSld>
  <p:clrMapOvr>
    <a:masterClrMapping/>
  </p:clrMapOvr>
  <p:transition spd="slow">
    <p:wheel spokes="1"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23392" y="836713"/>
            <a:ext cx="2743200" cy="5419477"/>
          </a:xfrm>
          <a:prstGeom prst="rect">
            <a:avLst/>
          </a:prstGeom>
        </p:spPr>
        <p:txBody>
          <a:bodyPr vert="eaVert" anchor="ctr" anchorCtr="0"/>
          <a:lstStyle>
            <a:lvl1pPr>
              <a:defRPr sz="28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599723" y="836712"/>
            <a:ext cx="7982677" cy="55446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txBody>
          <a:bodyPr vert="eaVert" anchor="b" anchorCtr="0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defRPr sz="2400" b="1">
                <a:latin typeface="微软雅黑" pitchFamily="34" charset="-122"/>
                <a:ea typeface="微软雅黑" pitchFamily="34" charset="-122"/>
              </a:defRPr>
            </a:lvl2pPr>
            <a:lvl3pPr>
              <a:defRPr sz="2000" b="1">
                <a:latin typeface="微软雅黑" pitchFamily="34" charset="-122"/>
                <a:ea typeface="微软雅黑" pitchFamily="34" charset="-122"/>
              </a:defRPr>
            </a:lvl3pPr>
            <a:lvl4pPr>
              <a:defRPr sz="1800" b="1">
                <a:latin typeface="微软雅黑" pitchFamily="34" charset="-122"/>
                <a:ea typeface="微软雅黑" pitchFamily="34" charset="-122"/>
              </a:defRPr>
            </a:lvl4pPr>
            <a:lvl5pPr>
              <a:defRPr sz="18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5230018"/>
      </p:ext>
    </p:extLst>
  </p:cSld>
  <p:clrMapOvr>
    <a:masterClrMapping/>
  </p:clrMapOvr>
  <p:transition spd="slow">
    <p:wheel spokes="1"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5009728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20000"/>
              </a:lnSpc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821903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32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576466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37653306"/>
      </p:ext>
    </p:extLst>
  </p:cSld>
  <p:clrMapOvr>
    <a:masterClrMapping/>
  </p:clrMapOvr>
  <p:transition spd="slow">
    <p:wheel spokes="1"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3000763"/>
      </p:ext>
    </p:extLst>
  </p:cSld>
  <p:clrMapOvr>
    <a:masterClrMapping/>
  </p:clrMapOvr>
  <p:transition spd="slow">
    <p:wheel spokes="1"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984" y="-23813"/>
            <a:ext cx="8957733" cy="1143001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13885" y="1449388"/>
            <a:ext cx="8942916" cy="41084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470325"/>
      </p:ext>
    </p:extLst>
  </p:cSld>
  <p:clrMapOvr>
    <a:masterClrMapping/>
  </p:clrMapOvr>
  <p:transition spd="slow">
    <p:wheel spokes="1"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223F7BB-6205-409E-90CD-FFF4301479B8}" type="slidenum">
              <a:rPr lang="en-US" altLang="zh-CN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975692"/>
      </p:ext>
    </p:extLst>
  </p:cSld>
  <p:clrMapOvr>
    <a:masterClrMapping/>
  </p:clrMapOvr>
  <p:transition spd="slow">
    <p:wheel spokes="1"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1326776"/>
      </p:ext>
    </p:extLst>
  </p:cSld>
  <p:clrMapOvr>
    <a:masterClrMapping/>
  </p:clrMapOvr>
  <p:transition spd="slow">
    <p:wheel spokes="1"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5808" y="1556792"/>
            <a:ext cx="10972800" cy="468052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5822802"/>
      </p:ext>
    </p:extLst>
  </p:cSld>
  <p:clrMapOvr>
    <a:masterClrMapping/>
  </p:clrMapOvr>
  <p:transition spd="slow">
    <p:wheel spokes="1"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556793"/>
            <a:ext cx="5384800" cy="452596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556793"/>
            <a:ext cx="5384800" cy="452596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39213"/>
      </p:ext>
    </p:extLst>
  </p:cSld>
  <p:clrMapOvr>
    <a:masterClrMapping/>
  </p:clrMapOvr>
  <p:transition spd="slow">
    <p:wheel spokes="1"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8244" y="1556792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2000" b="1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8244" y="2196554"/>
            <a:ext cx="5386917" cy="395128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012" y="1556792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2000" b="1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012" y="2196554"/>
            <a:ext cx="5389033" cy="395128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2292154"/>
      </p:ext>
    </p:extLst>
  </p:cSld>
  <p:clrMapOvr>
    <a:masterClrMapping/>
  </p:clrMapOvr>
  <p:transition spd="slow">
    <p:wheel spokes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Demo, Video etc. &quot;special&quot; slides">
    <p:bg>
      <p:bgPr>
        <a:solidFill>
          <a:srgbClr val="8CC600">
            <a:alpha val="9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9617" y="1447802"/>
            <a:ext cx="4206384" cy="1523495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 baseline="0">
                <a:solidFill>
                  <a:schemeClr val="bg1">
                    <a:alpha val="98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9617" y="5630474"/>
            <a:ext cx="4206384" cy="461665"/>
          </a:xfrm>
        </p:spPr>
        <p:txBody>
          <a:bodyPr>
            <a:noAutofit/>
          </a:bodyPr>
          <a:lstStyle>
            <a:lvl1pPr marL="0" indent="0" algn="l" defTabSz="914424" rtl="0" eaLnBrk="1" latinLnBrk="0" hangingPunct="1">
              <a:lnSpc>
                <a:spcPct val="90000"/>
              </a:lnSpc>
              <a:spcBef>
                <a:spcPts val="0"/>
              </a:spcBef>
              <a:buSzPct val="80000"/>
              <a:buFont typeface="Arial" pitchFamily="34" charset="0"/>
              <a:buNone/>
              <a:defRPr lang="en-US" sz="2400" kern="1200" dirty="0">
                <a:solidFill>
                  <a:schemeClr val="bg1">
                    <a:alpha val="99000"/>
                  </a:schemeClr>
                </a:solidFill>
                <a:latin typeface="微软雅黑" panose="020B0503020204020204" pitchFamily="34" charset="-122"/>
                <a:ea typeface="+mn-ea"/>
                <a:cs typeface="+mn-cs"/>
              </a:defRPr>
            </a:lvl1pPr>
            <a:lvl2pPr marL="4572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89620" y="4160521"/>
            <a:ext cx="8874849" cy="1274539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bg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6667" b="0" i="0" u="none" strike="noStrike" kern="1200" cap="none" spc="-643" normalizeH="0" baseline="0" noProof="0" dirty="0" smtClean="0">
                <a:ln w="11430"/>
                <a:solidFill>
                  <a:schemeClr val="accent4">
                    <a:lumMod val="40000"/>
                    <a:lumOff val="60000"/>
                    <a:alpha val="99000"/>
                  </a:schemeClr>
                </a:solidFill>
                <a:effectLst/>
                <a:uLnTx/>
                <a:uFillTx/>
                <a:latin typeface="Segoe UI Ligh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sp>
        <p:nvSpPr>
          <p:cNvPr id="8" name="Freeform 6"/>
          <p:cNvSpPr>
            <a:spLocks noEditPoints="1"/>
          </p:cNvSpPr>
          <p:nvPr/>
        </p:nvSpPr>
        <p:spPr bwMode="auto">
          <a:xfrm>
            <a:off x="8294115" y="2008093"/>
            <a:ext cx="2269668" cy="2169611"/>
          </a:xfrm>
          <a:custGeom>
            <a:avLst/>
            <a:gdLst>
              <a:gd name="T0" fmla="*/ 150 w 154"/>
              <a:gd name="T1" fmla="*/ 40 h 148"/>
              <a:gd name="T2" fmla="*/ 91 w 154"/>
              <a:gd name="T3" fmla="*/ 40 h 148"/>
              <a:gd name="T4" fmla="*/ 124 w 154"/>
              <a:gd name="T5" fmla="*/ 3 h 148"/>
              <a:gd name="T6" fmla="*/ 120 w 154"/>
              <a:gd name="T7" fmla="*/ 0 h 148"/>
              <a:gd name="T8" fmla="*/ 77 w 154"/>
              <a:gd name="T9" fmla="*/ 39 h 148"/>
              <a:gd name="T10" fmla="*/ 36 w 154"/>
              <a:gd name="T11" fmla="*/ 0 h 148"/>
              <a:gd name="T12" fmla="*/ 32 w 154"/>
              <a:gd name="T13" fmla="*/ 3 h 148"/>
              <a:gd name="T14" fmla="*/ 66 w 154"/>
              <a:gd name="T15" fmla="*/ 40 h 148"/>
              <a:gd name="T16" fmla="*/ 4 w 154"/>
              <a:gd name="T17" fmla="*/ 40 h 148"/>
              <a:gd name="T18" fmla="*/ 0 w 154"/>
              <a:gd name="T19" fmla="*/ 44 h 148"/>
              <a:gd name="T20" fmla="*/ 0 w 154"/>
              <a:gd name="T21" fmla="*/ 144 h 148"/>
              <a:gd name="T22" fmla="*/ 4 w 154"/>
              <a:gd name="T23" fmla="*/ 148 h 148"/>
              <a:gd name="T24" fmla="*/ 150 w 154"/>
              <a:gd name="T25" fmla="*/ 148 h 148"/>
              <a:gd name="T26" fmla="*/ 154 w 154"/>
              <a:gd name="T27" fmla="*/ 144 h 148"/>
              <a:gd name="T28" fmla="*/ 154 w 154"/>
              <a:gd name="T29" fmla="*/ 44 h 148"/>
              <a:gd name="T30" fmla="*/ 150 w 154"/>
              <a:gd name="T31" fmla="*/ 40 h 148"/>
              <a:gd name="T32" fmla="*/ 145 w 154"/>
              <a:gd name="T33" fmla="*/ 135 h 148"/>
              <a:gd name="T34" fmla="*/ 141 w 154"/>
              <a:gd name="T35" fmla="*/ 139 h 148"/>
              <a:gd name="T36" fmla="*/ 13 w 154"/>
              <a:gd name="T37" fmla="*/ 139 h 148"/>
              <a:gd name="T38" fmla="*/ 9 w 154"/>
              <a:gd name="T39" fmla="*/ 135 h 148"/>
              <a:gd name="T40" fmla="*/ 9 w 154"/>
              <a:gd name="T41" fmla="*/ 52 h 148"/>
              <a:gd name="T42" fmla="*/ 13 w 154"/>
              <a:gd name="T43" fmla="*/ 48 h 148"/>
              <a:gd name="T44" fmla="*/ 141 w 154"/>
              <a:gd name="T45" fmla="*/ 48 h 148"/>
              <a:gd name="T46" fmla="*/ 145 w 154"/>
              <a:gd name="T47" fmla="*/ 52 h 148"/>
              <a:gd name="T48" fmla="*/ 145 w 154"/>
              <a:gd name="T49" fmla="*/ 135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54" h="148">
                <a:moveTo>
                  <a:pt x="150" y="40"/>
                </a:moveTo>
                <a:cubicBezTo>
                  <a:pt x="91" y="40"/>
                  <a:pt x="91" y="40"/>
                  <a:pt x="91" y="40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0"/>
                  <a:pt x="120" y="0"/>
                  <a:pt x="120" y="0"/>
                </a:cubicBezTo>
                <a:cubicBezTo>
                  <a:pt x="77" y="39"/>
                  <a:pt x="77" y="39"/>
                  <a:pt x="77" y="39"/>
                </a:cubicBezTo>
                <a:cubicBezTo>
                  <a:pt x="36" y="0"/>
                  <a:pt x="36" y="0"/>
                  <a:pt x="36" y="0"/>
                </a:cubicBezTo>
                <a:cubicBezTo>
                  <a:pt x="32" y="3"/>
                  <a:pt x="32" y="3"/>
                  <a:pt x="32" y="3"/>
                </a:cubicBezTo>
                <a:cubicBezTo>
                  <a:pt x="66" y="40"/>
                  <a:pt x="66" y="40"/>
                  <a:pt x="66" y="40"/>
                </a:cubicBezTo>
                <a:cubicBezTo>
                  <a:pt x="4" y="40"/>
                  <a:pt x="4" y="40"/>
                  <a:pt x="4" y="40"/>
                </a:cubicBezTo>
                <a:cubicBezTo>
                  <a:pt x="2" y="40"/>
                  <a:pt x="0" y="42"/>
                  <a:pt x="0" y="44"/>
                </a:cubicBezTo>
                <a:cubicBezTo>
                  <a:pt x="0" y="144"/>
                  <a:pt x="0" y="144"/>
                  <a:pt x="0" y="144"/>
                </a:cubicBezTo>
                <a:cubicBezTo>
                  <a:pt x="0" y="146"/>
                  <a:pt x="2" y="148"/>
                  <a:pt x="4" y="148"/>
                </a:cubicBezTo>
                <a:cubicBezTo>
                  <a:pt x="150" y="148"/>
                  <a:pt x="150" y="148"/>
                  <a:pt x="150" y="148"/>
                </a:cubicBezTo>
                <a:cubicBezTo>
                  <a:pt x="152" y="148"/>
                  <a:pt x="154" y="146"/>
                  <a:pt x="154" y="144"/>
                </a:cubicBezTo>
                <a:cubicBezTo>
                  <a:pt x="154" y="44"/>
                  <a:pt x="154" y="44"/>
                  <a:pt x="154" y="44"/>
                </a:cubicBezTo>
                <a:cubicBezTo>
                  <a:pt x="154" y="42"/>
                  <a:pt x="152" y="40"/>
                  <a:pt x="150" y="40"/>
                </a:cubicBezTo>
                <a:close/>
                <a:moveTo>
                  <a:pt x="145" y="135"/>
                </a:moveTo>
                <a:cubicBezTo>
                  <a:pt x="145" y="137"/>
                  <a:pt x="143" y="139"/>
                  <a:pt x="141" y="139"/>
                </a:cubicBezTo>
                <a:cubicBezTo>
                  <a:pt x="13" y="139"/>
                  <a:pt x="13" y="139"/>
                  <a:pt x="13" y="139"/>
                </a:cubicBezTo>
                <a:cubicBezTo>
                  <a:pt x="11" y="139"/>
                  <a:pt x="9" y="137"/>
                  <a:pt x="9" y="135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50"/>
                  <a:pt x="11" y="48"/>
                  <a:pt x="13" y="48"/>
                </a:cubicBezTo>
                <a:cubicBezTo>
                  <a:pt x="141" y="48"/>
                  <a:pt x="141" y="48"/>
                  <a:pt x="141" y="48"/>
                </a:cubicBezTo>
                <a:cubicBezTo>
                  <a:pt x="143" y="48"/>
                  <a:pt x="145" y="50"/>
                  <a:pt x="145" y="52"/>
                </a:cubicBezTo>
                <a:lnTo>
                  <a:pt x="145" y="13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8" tIns="45725" rIns="91448" bIns="45725" numCol="1" anchor="t" anchorCtr="0" compatLnSpc="1">
            <a:prstTxWarp prst="textNoShape">
              <a:avLst/>
            </a:prstTxWarp>
          </a:bodyPr>
          <a:lstStyle/>
          <a:p>
            <a:pPr defTabSz="1219068"/>
            <a:endParaRPr lang="en-US" sz="2400" dirty="0">
              <a:solidFill>
                <a:srgbClr val="292929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649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90872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20000"/>
              </a:lnSpc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908721"/>
            <a:ext cx="6815667" cy="585311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207077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7817684"/>
      </p:ext>
    </p:extLst>
  </p:cSld>
  <p:clrMapOvr>
    <a:masterClrMapping/>
  </p:clrMapOvr>
  <p:transition spd="slow">
    <p:wheel spokes="1"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922710"/>
            <a:ext cx="10972800" cy="634083"/>
          </a:xfrm>
          <a:prstGeom prst="rect">
            <a:avLst/>
          </a:prstGeom>
        </p:spPr>
        <p:txBody>
          <a:bodyPr/>
          <a:lstStyle>
            <a:lvl1pPr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700808"/>
            <a:ext cx="10972800" cy="4608512"/>
          </a:xfrm>
          <a:prstGeom prst="rect">
            <a:avLst/>
          </a:prstGeom>
        </p:spPr>
        <p:txBody>
          <a:bodyPr vert="eaVert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4069558"/>
      </p:ext>
    </p:extLst>
  </p:cSld>
  <p:clrMapOvr>
    <a:masterClrMapping/>
  </p:clrMapOvr>
  <p:transition spd="slow">
    <p:wheel spokes="1"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3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922710"/>
            <a:ext cx="10972800" cy="634083"/>
          </a:xfrm>
          <a:prstGeom prst="rect">
            <a:avLst/>
          </a:prstGeom>
        </p:spPr>
        <p:txBody>
          <a:bodyPr/>
          <a:lstStyle>
            <a:lvl1pPr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700808"/>
            <a:ext cx="10972800" cy="468052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txBody>
          <a:bodyPr vert="eaVert" anchor="b" anchorCtr="0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defRPr sz="2400" b="1">
                <a:latin typeface="微软雅黑" pitchFamily="34" charset="-122"/>
                <a:ea typeface="微软雅黑" pitchFamily="34" charset="-122"/>
              </a:defRPr>
            </a:lvl2pPr>
            <a:lvl3pPr>
              <a:defRPr sz="2000" b="1">
                <a:latin typeface="微软雅黑" pitchFamily="34" charset="-122"/>
                <a:ea typeface="微软雅黑" pitchFamily="34" charset="-122"/>
              </a:defRPr>
            </a:lvl3pPr>
            <a:lvl4pPr>
              <a:defRPr sz="1800" b="1">
                <a:latin typeface="微软雅黑" pitchFamily="34" charset="-122"/>
                <a:ea typeface="微软雅黑" pitchFamily="34" charset="-122"/>
              </a:defRPr>
            </a:lvl4pPr>
            <a:lvl5pPr>
              <a:defRPr sz="18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295517"/>
      </p:ext>
    </p:extLst>
  </p:cSld>
  <p:clrMapOvr>
    <a:masterClrMapping/>
  </p:clrMapOvr>
  <p:transition spd="slow">
    <p:wheel spokes="1"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25408" y="836713"/>
            <a:ext cx="2743200" cy="5419477"/>
          </a:xfrm>
          <a:prstGeom prst="rect">
            <a:avLst/>
          </a:prstGeom>
        </p:spPr>
        <p:txBody>
          <a:bodyPr vert="eaVert" anchor="ctr" anchorCtr="0"/>
          <a:lstStyle>
            <a:lvl1pPr>
              <a:defRPr sz="28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9867" y="846301"/>
            <a:ext cx="8026400" cy="5419477"/>
          </a:xfrm>
          <a:prstGeom prst="rect">
            <a:avLst/>
          </a:prstGeom>
        </p:spPr>
        <p:txBody>
          <a:bodyPr vert="eaVert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4896645"/>
      </p:ext>
    </p:extLst>
  </p:cSld>
  <p:clrMapOvr>
    <a:masterClrMapping/>
  </p:clrMapOvr>
  <p:transition spd="slow">
    <p:wheel spokes="1"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23392" y="836713"/>
            <a:ext cx="2743200" cy="5419477"/>
          </a:xfrm>
          <a:prstGeom prst="rect">
            <a:avLst/>
          </a:prstGeom>
        </p:spPr>
        <p:txBody>
          <a:bodyPr vert="eaVert" anchor="ctr" anchorCtr="0"/>
          <a:lstStyle>
            <a:lvl1pPr>
              <a:defRPr sz="28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599723" y="836712"/>
            <a:ext cx="7982677" cy="55446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txBody>
          <a:bodyPr vert="eaVert" anchor="b" anchorCtr="0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defRPr sz="2400" b="1">
                <a:latin typeface="微软雅黑" pitchFamily="34" charset="-122"/>
                <a:ea typeface="微软雅黑" pitchFamily="34" charset="-122"/>
              </a:defRPr>
            </a:lvl2pPr>
            <a:lvl3pPr>
              <a:defRPr sz="2000" b="1">
                <a:latin typeface="微软雅黑" pitchFamily="34" charset="-122"/>
                <a:ea typeface="微软雅黑" pitchFamily="34" charset="-122"/>
              </a:defRPr>
            </a:lvl3pPr>
            <a:lvl4pPr>
              <a:defRPr sz="1800" b="1">
                <a:latin typeface="微软雅黑" pitchFamily="34" charset="-122"/>
                <a:ea typeface="微软雅黑" pitchFamily="34" charset="-122"/>
              </a:defRPr>
            </a:lvl4pPr>
            <a:lvl5pPr>
              <a:defRPr sz="18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6228258"/>
      </p:ext>
    </p:extLst>
  </p:cSld>
  <p:clrMapOvr>
    <a:masterClrMapping/>
  </p:clrMapOvr>
  <p:transition spd="slow">
    <p:wheel spokes="1"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5009728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20000"/>
              </a:lnSpc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821903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32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576466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78655225"/>
      </p:ext>
    </p:extLst>
  </p:cSld>
  <p:clrMapOvr>
    <a:masterClrMapping/>
  </p:clrMapOvr>
  <p:transition spd="slow">
    <p:wheel spokes="1"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5165492"/>
      </p:ext>
    </p:extLst>
  </p:cSld>
  <p:clrMapOvr>
    <a:masterClrMapping/>
  </p:clrMapOvr>
  <p:transition spd="slow">
    <p:wheel spokes="1"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984" y="-23813"/>
            <a:ext cx="8957733" cy="1143001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13885" y="1449388"/>
            <a:ext cx="8942916" cy="41084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545379"/>
      </p:ext>
    </p:extLst>
  </p:cSld>
  <p:clrMapOvr>
    <a:masterClrMapping/>
  </p:clrMapOvr>
  <p:transition spd="slow">
    <p:wheel spokes="1"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223F7BB-6205-409E-90CD-FFF4301479B8}" type="slidenum">
              <a:rPr lang="en-US" altLang="zh-CN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137453"/>
      </p:ext>
    </p:extLst>
  </p:cSld>
  <p:clrMapOvr>
    <a:masterClrMapping/>
  </p:clrMapOvr>
  <p:transition spd="slow">
    <p:wheel spokes="1"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00" y="152400"/>
            <a:ext cx="9855200" cy="528638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8649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Demo, Video etc. &quot;special&quot; slides">
    <p:bg>
      <p:bgPr>
        <a:solidFill>
          <a:srgbClr val="0070C0">
            <a:alpha val="9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9617" y="1447802"/>
            <a:ext cx="4206384" cy="1523495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 baseline="0">
                <a:solidFill>
                  <a:schemeClr val="bg1">
                    <a:alpha val="98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9617" y="5630474"/>
            <a:ext cx="4206384" cy="461665"/>
          </a:xfrm>
        </p:spPr>
        <p:txBody>
          <a:bodyPr>
            <a:noAutofit/>
          </a:bodyPr>
          <a:lstStyle>
            <a:lvl1pPr marL="0" indent="0" algn="l" defTabSz="914424" rtl="0" eaLnBrk="1" latinLnBrk="0" hangingPunct="1">
              <a:lnSpc>
                <a:spcPct val="90000"/>
              </a:lnSpc>
              <a:spcBef>
                <a:spcPts val="0"/>
              </a:spcBef>
              <a:buSzPct val="80000"/>
              <a:buFont typeface="Arial" pitchFamily="34" charset="0"/>
              <a:buNone/>
              <a:defRPr lang="en-US" sz="2400" kern="1200" dirty="0">
                <a:solidFill>
                  <a:schemeClr val="bg1">
                    <a:alpha val="99000"/>
                  </a:schemeClr>
                </a:solidFill>
                <a:latin typeface="微软雅黑" panose="020B0503020204020204" pitchFamily="34" charset="-122"/>
                <a:ea typeface="+mn-ea"/>
                <a:cs typeface="+mn-cs"/>
              </a:defRPr>
            </a:lvl1pPr>
            <a:lvl2pPr marL="4572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89620" y="4160521"/>
            <a:ext cx="8874849" cy="1274539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bg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6667" b="0" i="0" u="none" strike="noStrike" kern="1200" cap="none" spc="-643" normalizeH="0" baseline="0" noProof="0" dirty="0" smtClean="0">
                <a:ln w="11430"/>
                <a:solidFill>
                  <a:schemeClr val="accent3">
                    <a:lumMod val="40000"/>
                    <a:lumOff val="60000"/>
                    <a:alpha val="99000"/>
                  </a:schemeClr>
                </a:solidFill>
                <a:effectLst/>
                <a:uLnTx/>
                <a:uFillTx/>
                <a:latin typeface="Segoe UI Ligh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885074" y="1905000"/>
            <a:ext cx="1277929" cy="3245368"/>
            <a:chOff x="7558088" y="1685925"/>
            <a:chExt cx="1322387" cy="3359150"/>
          </a:xfrm>
          <a:solidFill>
            <a:schemeClr val="bg1"/>
          </a:solidFill>
        </p:grpSpPr>
        <p:sp>
          <p:nvSpPr>
            <p:cNvPr id="12" name="Oval 6"/>
            <p:cNvSpPr>
              <a:spLocks noChangeArrowheads="1"/>
            </p:cNvSpPr>
            <p:nvPr userDrawn="1"/>
          </p:nvSpPr>
          <p:spPr bwMode="auto">
            <a:xfrm>
              <a:off x="7943850" y="1685925"/>
              <a:ext cx="547687" cy="558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068"/>
              <a:endParaRPr lang="en-US" sz="2400" dirty="0">
                <a:solidFill>
                  <a:srgbClr val="29292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7558088" y="2308225"/>
              <a:ext cx="1322387" cy="2736850"/>
            </a:xfrm>
            <a:custGeom>
              <a:avLst/>
              <a:gdLst>
                <a:gd name="T0" fmla="*/ 327 w 353"/>
                <a:gd name="T1" fmla="*/ 30 h 730"/>
                <a:gd name="T2" fmla="*/ 327 w 353"/>
                <a:gd name="T3" fmla="*/ 30 h 730"/>
                <a:gd name="T4" fmla="*/ 323 w 353"/>
                <a:gd name="T5" fmla="*/ 26 h 730"/>
                <a:gd name="T6" fmla="*/ 321 w 353"/>
                <a:gd name="T7" fmla="*/ 24 h 730"/>
                <a:gd name="T8" fmla="*/ 320 w 353"/>
                <a:gd name="T9" fmla="*/ 23 h 730"/>
                <a:gd name="T10" fmla="*/ 287 w 353"/>
                <a:gd name="T11" fmla="*/ 5 h 730"/>
                <a:gd name="T12" fmla="*/ 287 w 353"/>
                <a:gd name="T13" fmla="*/ 5 h 730"/>
                <a:gd name="T14" fmla="*/ 283 w 353"/>
                <a:gd name="T15" fmla="*/ 4 h 730"/>
                <a:gd name="T16" fmla="*/ 282 w 353"/>
                <a:gd name="T17" fmla="*/ 4 h 730"/>
                <a:gd name="T18" fmla="*/ 280 w 353"/>
                <a:gd name="T19" fmla="*/ 3 h 730"/>
                <a:gd name="T20" fmla="*/ 277 w 353"/>
                <a:gd name="T21" fmla="*/ 2 h 730"/>
                <a:gd name="T22" fmla="*/ 276 w 353"/>
                <a:gd name="T23" fmla="*/ 2 h 730"/>
                <a:gd name="T24" fmla="*/ 272 w 353"/>
                <a:gd name="T25" fmla="*/ 2 h 730"/>
                <a:gd name="T26" fmla="*/ 272 w 353"/>
                <a:gd name="T27" fmla="*/ 1 h 730"/>
                <a:gd name="T28" fmla="*/ 267 w 353"/>
                <a:gd name="T29" fmla="*/ 1 h 730"/>
                <a:gd name="T30" fmla="*/ 267 w 353"/>
                <a:gd name="T31" fmla="*/ 1 h 730"/>
                <a:gd name="T32" fmla="*/ 263 w 353"/>
                <a:gd name="T33" fmla="*/ 1 h 730"/>
                <a:gd name="T34" fmla="*/ 262 w 353"/>
                <a:gd name="T35" fmla="*/ 1 h 730"/>
                <a:gd name="T36" fmla="*/ 258 w 353"/>
                <a:gd name="T37" fmla="*/ 0 h 730"/>
                <a:gd name="T38" fmla="*/ 258 w 353"/>
                <a:gd name="T39" fmla="*/ 0 h 730"/>
                <a:gd name="T40" fmla="*/ 96 w 353"/>
                <a:gd name="T41" fmla="*/ 0 h 730"/>
                <a:gd name="T42" fmla="*/ 95 w 353"/>
                <a:gd name="T43" fmla="*/ 0 h 730"/>
                <a:gd name="T44" fmla="*/ 95 w 353"/>
                <a:gd name="T45" fmla="*/ 0 h 730"/>
                <a:gd name="T46" fmla="*/ 0 w 353"/>
                <a:gd name="T47" fmla="*/ 95 h 730"/>
                <a:gd name="T48" fmla="*/ 0 w 353"/>
                <a:gd name="T49" fmla="*/ 323 h 730"/>
                <a:gd name="T50" fmla="*/ 32 w 353"/>
                <a:gd name="T51" fmla="*/ 356 h 730"/>
                <a:gd name="T52" fmla="*/ 64 w 353"/>
                <a:gd name="T53" fmla="*/ 323 h 730"/>
                <a:gd name="T54" fmla="*/ 64 w 353"/>
                <a:gd name="T55" fmla="*/ 117 h 730"/>
                <a:gd name="T56" fmla="*/ 81 w 353"/>
                <a:gd name="T57" fmla="*/ 117 h 730"/>
                <a:gd name="T58" fmla="*/ 81 w 353"/>
                <a:gd name="T59" fmla="*/ 687 h 730"/>
                <a:gd name="T60" fmla="*/ 125 w 353"/>
                <a:gd name="T61" fmla="*/ 730 h 730"/>
                <a:gd name="T62" fmla="*/ 168 w 353"/>
                <a:gd name="T63" fmla="*/ 687 h 730"/>
                <a:gd name="T64" fmla="*/ 168 w 353"/>
                <a:gd name="T65" fmla="*/ 358 h 730"/>
                <a:gd name="T66" fmla="*/ 185 w 353"/>
                <a:gd name="T67" fmla="*/ 358 h 730"/>
                <a:gd name="T68" fmla="*/ 185 w 353"/>
                <a:gd name="T69" fmla="*/ 687 h 730"/>
                <a:gd name="T70" fmla="*/ 228 w 353"/>
                <a:gd name="T71" fmla="*/ 730 h 730"/>
                <a:gd name="T72" fmla="*/ 272 w 353"/>
                <a:gd name="T73" fmla="*/ 687 h 730"/>
                <a:gd name="T74" fmla="*/ 272 w 353"/>
                <a:gd name="T75" fmla="*/ 683 h 730"/>
                <a:gd name="T76" fmla="*/ 272 w 353"/>
                <a:gd name="T77" fmla="*/ 687 h 730"/>
                <a:gd name="T78" fmla="*/ 272 w 353"/>
                <a:gd name="T79" fmla="*/ 117 h 730"/>
                <a:gd name="T80" fmla="*/ 289 w 353"/>
                <a:gd name="T81" fmla="*/ 117 h 730"/>
                <a:gd name="T82" fmla="*/ 289 w 353"/>
                <a:gd name="T83" fmla="*/ 315 h 730"/>
                <a:gd name="T84" fmla="*/ 289 w 353"/>
                <a:gd name="T85" fmla="*/ 314 h 730"/>
                <a:gd name="T86" fmla="*/ 289 w 353"/>
                <a:gd name="T87" fmla="*/ 323 h 730"/>
                <a:gd name="T88" fmla="*/ 294 w 353"/>
                <a:gd name="T89" fmla="*/ 342 h 730"/>
                <a:gd name="T90" fmla="*/ 321 w 353"/>
                <a:gd name="T91" fmla="*/ 356 h 730"/>
                <a:gd name="T92" fmla="*/ 353 w 353"/>
                <a:gd name="T93" fmla="*/ 325 h 730"/>
                <a:gd name="T94" fmla="*/ 353 w 353"/>
                <a:gd name="T95" fmla="*/ 323 h 730"/>
                <a:gd name="T96" fmla="*/ 353 w 353"/>
                <a:gd name="T97" fmla="*/ 323 h 730"/>
                <a:gd name="T98" fmla="*/ 353 w 353"/>
                <a:gd name="T99" fmla="*/ 298 h 730"/>
                <a:gd name="T100" fmla="*/ 353 w 353"/>
                <a:gd name="T101" fmla="*/ 95 h 730"/>
                <a:gd name="T102" fmla="*/ 327 w 353"/>
                <a:gd name="T103" fmla="*/ 30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53" h="730">
                  <a:moveTo>
                    <a:pt x="327" y="30"/>
                  </a:moveTo>
                  <a:cubicBezTo>
                    <a:pt x="327" y="30"/>
                    <a:pt x="327" y="30"/>
                    <a:pt x="327" y="30"/>
                  </a:cubicBezTo>
                  <a:cubicBezTo>
                    <a:pt x="326" y="29"/>
                    <a:pt x="324" y="27"/>
                    <a:pt x="323" y="26"/>
                  </a:cubicBezTo>
                  <a:cubicBezTo>
                    <a:pt x="322" y="25"/>
                    <a:pt x="321" y="25"/>
                    <a:pt x="321" y="24"/>
                  </a:cubicBezTo>
                  <a:cubicBezTo>
                    <a:pt x="320" y="24"/>
                    <a:pt x="320" y="24"/>
                    <a:pt x="320" y="23"/>
                  </a:cubicBezTo>
                  <a:cubicBezTo>
                    <a:pt x="310" y="15"/>
                    <a:pt x="299" y="9"/>
                    <a:pt x="287" y="5"/>
                  </a:cubicBezTo>
                  <a:cubicBezTo>
                    <a:pt x="287" y="5"/>
                    <a:pt x="287" y="5"/>
                    <a:pt x="287" y="5"/>
                  </a:cubicBezTo>
                  <a:cubicBezTo>
                    <a:pt x="286" y="5"/>
                    <a:pt x="285" y="4"/>
                    <a:pt x="283" y="4"/>
                  </a:cubicBezTo>
                  <a:cubicBezTo>
                    <a:pt x="283" y="4"/>
                    <a:pt x="283" y="4"/>
                    <a:pt x="282" y="4"/>
                  </a:cubicBezTo>
                  <a:cubicBezTo>
                    <a:pt x="281" y="3"/>
                    <a:pt x="280" y="3"/>
                    <a:pt x="280" y="3"/>
                  </a:cubicBezTo>
                  <a:cubicBezTo>
                    <a:pt x="279" y="3"/>
                    <a:pt x="278" y="3"/>
                    <a:pt x="277" y="2"/>
                  </a:cubicBezTo>
                  <a:cubicBezTo>
                    <a:pt x="277" y="2"/>
                    <a:pt x="276" y="2"/>
                    <a:pt x="276" y="2"/>
                  </a:cubicBezTo>
                  <a:cubicBezTo>
                    <a:pt x="274" y="2"/>
                    <a:pt x="273" y="2"/>
                    <a:pt x="272" y="2"/>
                  </a:cubicBezTo>
                  <a:cubicBezTo>
                    <a:pt x="272" y="2"/>
                    <a:pt x="272" y="2"/>
                    <a:pt x="272" y="1"/>
                  </a:cubicBezTo>
                  <a:cubicBezTo>
                    <a:pt x="270" y="1"/>
                    <a:pt x="269" y="1"/>
                    <a:pt x="267" y="1"/>
                  </a:cubicBezTo>
                  <a:cubicBezTo>
                    <a:pt x="267" y="1"/>
                    <a:pt x="267" y="1"/>
                    <a:pt x="267" y="1"/>
                  </a:cubicBezTo>
                  <a:cubicBezTo>
                    <a:pt x="266" y="1"/>
                    <a:pt x="264" y="1"/>
                    <a:pt x="263" y="1"/>
                  </a:cubicBezTo>
                  <a:cubicBezTo>
                    <a:pt x="262" y="1"/>
                    <a:pt x="262" y="1"/>
                    <a:pt x="262" y="1"/>
                  </a:cubicBezTo>
                  <a:cubicBezTo>
                    <a:pt x="261" y="1"/>
                    <a:pt x="259" y="0"/>
                    <a:pt x="258" y="0"/>
                  </a:cubicBezTo>
                  <a:cubicBezTo>
                    <a:pt x="258" y="0"/>
                    <a:pt x="258" y="0"/>
                    <a:pt x="25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43" y="1"/>
                    <a:pt x="0" y="43"/>
                    <a:pt x="0" y="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41"/>
                    <a:pt x="15" y="356"/>
                    <a:pt x="32" y="356"/>
                  </a:cubicBezTo>
                  <a:cubicBezTo>
                    <a:pt x="50" y="356"/>
                    <a:pt x="64" y="341"/>
                    <a:pt x="64" y="323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81" y="687"/>
                    <a:pt x="81" y="687"/>
                    <a:pt x="81" y="687"/>
                  </a:cubicBezTo>
                  <a:cubicBezTo>
                    <a:pt x="81" y="711"/>
                    <a:pt x="101" y="730"/>
                    <a:pt x="125" y="730"/>
                  </a:cubicBezTo>
                  <a:cubicBezTo>
                    <a:pt x="148" y="730"/>
                    <a:pt x="168" y="711"/>
                    <a:pt x="168" y="687"/>
                  </a:cubicBezTo>
                  <a:cubicBezTo>
                    <a:pt x="168" y="358"/>
                    <a:pt x="168" y="358"/>
                    <a:pt x="168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687"/>
                    <a:pt x="185" y="687"/>
                    <a:pt x="185" y="687"/>
                  </a:cubicBezTo>
                  <a:cubicBezTo>
                    <a:pt x="185" y="711"/>
                    <a:pt x="204" y="730"/>
                    <a:pt x="228" y="730"/>
                  </a:cubicBezTo>
                  <a:cubicBezTo>
                    <a:pt x="252" y="730"/>
                    <a:pt x="272" y="711"/>
                    <a:pt x="272" y="687"/>
                  </a:cubicBezTo>
                  <a:cubicBezTo>
                    <a:pt x="272" y="686"/>
                    <a:pt x="272" y="685"/>
                    <a:pt x="272" y="683"/>
                  </a:cubicBezTo>
                  <a:cubicBezTo>
                    <a:pt x="272" y="687"/>
                    <a:pt x="272" y="687"/>
                    <a:pt x="272" y="687"/>
                  </a:cubicBezTo>
                  <a:cubicBezTo>
                    <a:pt x="272" y="687"/>
                    <a:pt x="272" y="687"/>
                    <a:pt x="272" y="117"/>
                  </a:cubicBezTo>
                  <a:cubicBezTo>
                    <a:pt x="272" y="117"/>
                    <a:pt x="272" y="117"/>
                    <a:pt x="289" y="117"/>
                  </a:cubicBezTo>
                  <a:cubicBezTo>
                    <a:pt x="289" y="117"/>
                    <a:pt x="289" y="117"/>
                    <a:pt x="289" y="315"/>
                  </a:cubicBezTo>
                  <a:cubicBezTo>
                    <a:pt x="289" y="314"/>
                    <a:pt x="289" y="314"/>
                    <a:pt x="289" y="314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289" y="330"/>
                    <a:pt x="291" y="337"/>
                    <a:pt x="294" y="342"/>
                  </a:cubicBezTo>
                  <a:cubicBezTo>
                    <a:pt x="300" y="350"/>
                    <a:pt x="310" y="356"/>
                    <a:pt x="321" y="356"/>
                  </a:cubicBezTo>
                  <a:cubicBezTo>
                    <a:pt x="338" y="356"/>
                    <a:pt x="352" y="342"/>
                    <a:pt x="353" y="325"/>
                  </a:cubicBezTo>
                  <a:cubicBezTo>
                    <a:pt x="353" y="324"/>
                    <a:pt x="353" y="324"/>
                    <a:pt x="353" y="323"/>
                  </a:cubicBezTo>
                  <a:cubicBezTo>
                    <a:pt x="353" y="323"/>
                    <a:pt x="353" y="323"/>
                    <a:pt x="353" y="323"/>
                  </a:cubicBezTo>
                  <a:cubicBezTo>
                    <a:pt x="353" y="298"/>
                    <a:pt x="353" y="298"/>
                    <a:pt x="353" y="298"/>
                  </a:cubicBezTo>
                  <a:cubicBezTo>
                    <a:pt x="353" y="270"/>
                    <a:pt x="353" y="213"/>
                    <a:pt x="353" y="95"/>
                  </a:cubicBezTo>
                  <a:cubicBezTo>
                    <a:pt x="353" y="70"/>
                    <a:pt x="343" y="47"/>
                    <a:pt x="327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068"/>
              <a:endParaRPr lang="en-US" sz="2400" dirty="0">
                <a:solidFill>
                  <a:srgbClr val="292929"/>
                </a:solidFill>
                <a:latin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385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8467" y="6580188"/>
            <a:ext cx="12200467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1377084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067"/>
          <a:stretch>
            <a:fillRect/>
          </a:stretch>
        </p:blipFill>
        <p:spPr bwMode="auto">
          <a:xfrm>
            <a:off x="10100734" y="-26988"/>
            <a:ext cx="2112433" cy="36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499354"/>
      </p:ext>
    </p:extLst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312129"/>
      </p:ext>
    </p:extLst>
  </p:cSld>
  <p:clrMapOvr>
    <a:masterClrMapping/>
  </p:clrMapOvr>
  <p:transition spd="slow">
    <p:wheel spokes="1"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5808" y="1556792"/>
            <a:ext cx="10972800" cy="468052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5652218"/>
      </p:ext>
    </p:extLst>
  </p:cSld>
  <p:clrMapOvr>
    <a:masterClrMapping/>
  </p:clrMapOvr>
  <p:transition spd="slow">
    <p:wheel spokes="1"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556793"/>
            <a:ext cx="5384800" cy="452596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556793"/>
            <a:ext cx="5384800" cy="452596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7317894"/>
      </p:ext>
    </p:extLst>
  </p:cSld>
  <p:clrMapOvr>
    <a:masterClrMapping/>
  </p:clrMapOvr>
  <p:transition spd="slow">
    <p:wheel spokes="1"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8244" y="1556792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2000" b="1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8244" y="2196554"/>
            <a:ext cx="5386917" cy="395128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012" y="1556792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2000" b="1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012" y="2196554"/>
            <a:ext cx="5389033" cy="395128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3339518"/>
      </p:ext>
    </p:extLst>
  </p:cSld>
  <p:clrMapOvr>
    <a:masterClrMapping/>
  </p:clrMapOvr>
  <p:transition spd="slow">
    <p:wheel spokes="1"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90872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20000"/>
              </a:lnSpc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908721"/>
            <a:ext cx="6815667" cy="585311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207077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77490181"/>
      </p:ext>
    </p:extLst>
  </p:cSld>
  <p:clrMapOvr>
    <a:masterClrMapping/>
  </p:clrMapOvr>
  <p:transition spd="slow">
    <p:wheel spokes="1"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922710"/>
            <a:ext cx="10972800" cy="634083"/>
          </a:xfrm>
          <a:prstGeom prst="rect">
            <a:avLst/>
          </a:prstGeom>
        </p:spPr>
        <p:txBody>
          <a:bodyPr/>
          <a:lstStyle>
            <a:lvl1pPr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700808"/>
            <a:ext cx="10972800" cy="4608512"/>
          </a:xfrm>
          <a:prstGeom prst="rect">
            <a:avLst/>
          </a:prstGeom>
        </p:spPr>
        <p:txBody>
          <a:bodyPr vert="eaVert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8115279"/>
      </p:ext>
    </p:extLst>
  </p:cSld>
  <p:clrMapOvr>
    <a:masterClrMapping/>
  </p:clrMapOvr>
  <p:transition spd="slow">
    <p:wheel spokes="1"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3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922710"/>
            <a:ext cx="10972800" cy="634083"/>
          </a:xfrm>
          <a:prstGeom prst="rect">
            <a:avLst/>
          </a:prstGeom>
        </p:spPr>
        <p:txBody>
          <a:bodyPr/>
          <a:lstStyle>
            <a:lvl1pPr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700808"/>
            <a:ext cx="10972800" cy="468052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txBody>
          <a:bodyPr vert="eaVert" anchor="b" anchorCtr="0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defRPr sz="2400" b="1">
                <a:latin typeface="微软雅黑" pitchFamily="34" charset="-122"/>
                <a:ea typeface="微软雅黑" pitchFamily="34" charset="-122"/>
              </a:defRPr>
            </a:lvl2pPr>
            <a:lvl3pPr>
              <a:defRPr sz="2000" b="1">
                <a:latin typeface="微软雅黑" pitchFamily="34" charset="-122"/>
                <a:ea typeface="微软雅黑" pitchFamily="34" charset="-122"/>
              </a:defRPr>
            </a:lvl3pPr>
            <a:lvl4pPr>
              <a:defRPr sz="1800" b="1">
                <a:latin typeface="微软雅黑" pitchFamily="34" charset="-122"/>
                <a:ea typeface="微软雅黑" pitchFamily="34" charset="-122"/>
              </a:defRPr>
            </a:lvl4pPr>
            <a:lvl5pPr>
              <a:defRPr sz="18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4928804"/>
      </p:ext>
    </p:extLst>
  </p:cSld>
  <p:clrMapOvr>
    <a:masterClrMapping/>
  </p:clrMapOvr>
  <p:transition spd="slow">
    <p:wheel spokes="1"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25408" y="836713"/>
            <a:ext cx="2743200" cy="5419477"/>
          </a:xfrm>
          <a:prstGeom prst="rect">
            <a:avLst/>
          </a:prstGeom>
        </p:spPr>
        <p:txBody>
          <a:bodyPr vert="eaVert" anchor="ctr" anchorCtr="0"/>
          <a:lstStyle>
            <a:lvl1pPr>
              <a:defRPr sz="28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9867" y="846301"/>
            <a:ext cx="8026400" cy="5419477"/>
          </a:xfrm>
          <a:prstGeom prst="rect">
            <a:avLst/>
          </a:prstGeom>
        </p:spPr>
        <p:txBody>
          <a:bodyPr vert="eaVert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1291666"/>
      </p:ext>
    </p:extLst>
  </p:cSld>
  <p:clrMapOvr>
    <a:masterClrMapping/>
  </p:clrMapOvr>
  <p:transition spd="slow">
    <p:wheel spokes="1"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23392" y="836713"/>
            <a:ext cx="2743200" cy="5419477"/>
          </a:xfrm>
          <a:prstGeom prst="rect">
            <a:avLst/>
          </a:prstGeom>
        </p:spPr>
        <p:txBody>
          <a:bodyPr vert="eaVert" anchor="ctr" anchorCtr="0"/>
          <a:lstStyle>
            <a:lvl1pPr>
              <a:defRPr sz="28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599723" y="836712"/>
            <a:ext cx="7982677" cy="55446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txBody>
          <a:bodyPr vert="eaVert" anchor="b" anchorCtr="0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defRPr sz="2400" b="1">
                <a:latin typeface="微软雅黑" pitchFamily="34" charset="-122"/>
                <a:ea typeface="微软雅黑" pitchFamily="34" charset="-122"/>
              </a:defRPr>
            </a:lvl2pPr>
            <a:lvl3pPr>
              <a:defRPr sz="2000" b="1">
                <a:latin typeface="微软雅黑" pitchFamily="34" charset="-122"/>
                <a:ea typeface="微软雅黑" pitchFamily="34" charset="-122"/>
              </a:defRPr>
            </a:lvl3pPr>
            <a:lvl4pPr>
              <a:defRPr sz="1800" b="1">
                <a:latin typeface="微软雅黑" pitchFamily="34" charset="-122"/>
                <a:ea typeface="微软雅黑" pitchFamily="34" charset="-122"/>
              </a:defRPr>
            </a:lvl4pPr>
            <a:lvl5pPr>
              <a:defRPr sz="18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5104807"/>
      </p:ext>
    </p:extLst>
  </p:cSld>
  <p:clrMapOvr>
    <a:masterClrMapping/>
  </p:clrMapOvr>
  <p:transition spd="slow">
    <p:wheel spokes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5808" y="1556792"/>
            <a:ext cx="10972800" cy="204363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387798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301050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5009728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20000"/>
              </a:lnSpc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821903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32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576466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91811145"/>
      </p:ext>
    </p:extLst>
  </p:cSld>
  <p:clrMapOvr>
    <a:masterClrMapping/>
  </p:clrMapOvr>
  <p:transition spd="slow">
    <p:wheel spokes="1"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0557443"/>
      </p:ext>
    </p:extLst>
  </p:cSld>
  <p:clrMapOvr>
    <a:masterClrMapping/>
  </p:clrMapOvr>
  <p:transition spd="slow">
    <p:wheel spokes="1"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984" y="-23813"/>
            <a:ext cx="8957733" cy="1143001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13885" y="1449388"/>
            <a:ext cx="8942916" cy="41084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024307"/>
      </p:ext>
    </p:extLst>
  </p:cSld>
  <p:clrMapOvr>
    <a:masterClrMapping/>
  </p:clrMapOvr>
  <p:transition spd="slow">
    <p:wheel spokes="1"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223F7BB-6205-409E-90CD-FFF4301479B8}" type="slidenum">
              <a:rPr lang="en-US" altLang="zh-CN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877811"/>
      </p:ext>
    </p:extLst>
  </p:cSld>
  <p:clrMapOvr>
    <a:masterClrMapping/>
  </p:clrMapOvr>
  <p:transition spd="slow">
    <p:wheel spokes="1"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52849"/>
      </p:ext>
    </p:extLst>
  </p:cSld>
  <p:clrMapOvr>
    <a:masterClrMapping/>
  </p:clrMapOvr>
  <p:transition spd="slow">
    <p:wheel spokes="1"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5808" y="1556792"/>
            <a:ext cx="10972800" cy="468052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4129835"/>
      </p:ext>
    </p:extLst>
  </p:cSld>
  <p:clrMapOvr>
    <a:masterClrMapping/>
  </p:clrMapOvr>
  <p:transition spd="slow">
    <p:wheel spokes="1"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556793"/>
            <a:ext cx="5384800" cy="452596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556793"/>
            <a:ext cx="5384800" cy="452596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4194395"/>
      </p:ext>
    </p:extLst>
  </p:cSld>
  <p:clrMapOvr>
    <a:masterClrMapping/>
  </p:clrMapOvr>
  <p:transition spd="slow">
    <p:wheel spokes="1"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8244" y="1556792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2000" b="1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8244" y="2196554"/>
            <a:ext cx="5386917" cy="395128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012" y="1556792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2000" b="1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012" y="2196554"/>
            <a:ext cx="5389033" cy="395128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9860729"/>
      </p:ext>
    </p:extLst>
  </p:cSld>
  <p:clrMapOvr>
    <a:masterClrMapping/>
  </p:clrMapOvr>
  <p:transition spd="slow">
    <p:wheel spokes="1"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90872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20000"/>
              </a:lnSpc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908721"/>
            <a:ext cx="6815667" cy="585311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207077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08486483"/>
      </p:ext>
    </p:extLst>
  </p:cSld>
  <p:clrMapOvr>
    <a:masterClrMapping/>
  </p:clrMapOvr>
  <p:transition spd="slow">
    <p:wheel spokes="1"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922710"/>
            <a:ext cx="10972800" cy="634083"/>
          </a:xfrm>
          <a:prstGeom prst="rect">
            <a:avLst/>
          </a:prstGeom>
        </p:spPr>
        <p:txBody>
          <a:bodyPr/>
          <a:lstStyle>
            <a:lvl1pPr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700808"/>
            <a:ext cx="10972800" cy="4608512"/>
          </a:xfrm>
          <a:prstGeom prst="rect">
            <a:avLst/>
          </a:prstGeom>
        </p:spPr>
        <p:txBody>
          <a:bodyPr vert="eaVert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8887608"/>
      </p:ext>
    </p:extLst>
  </p:cSld>
  <p:clrMapOvr>
    <a:masterClrMapping/>
  </p:clrMapOvr>
  <p:transition spd="slow">
    <p:wheel spokes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8374101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3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922710"/>
            <a:ext cx="10972800" cy="634083"/>
          </a:xfrm>
          <a:prstGeom prst="rect">
            <a:avLst/>
          </a:prstGeom>
        </p:spPr>
        <p:txBody>
          <a:bodyPr/>
          <a:lstStyle>
            <a:lvl1pPr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700808"/>
            <a:ext cx="10972800" cy="468052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txBody>
          <a:bodyPr vert="eaVert" anchor="b" anchorCtr="0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defRPr sz="2400" b="1">
                <a:latin typeface="微软雅黑" pitchFamily="34" charset="-122"/>
                <a:ea typeface="微软雅黑" pitchFamily="34" charset="-122"/>
              </a:defRPr>
            </a:lvl2pPr>
            <a:lvl3pPr>
              <a:defRPr sz="2000" b="1">
                <a:latin typeface="微软雅黑" pitchFamily="34" charset="-122"/>
                <a:ea typeface="微软雅黑" pitchFamily="34" charset="-122"/>
              </a:defRPr>
            </a:lvl3pPr>
            <a:lvl4pPr>
              <a:defRPr sz="1800" b="1">
                <a:latin typeface="微软雅黑" pitchFamily="34" charset="-122"/>
                <a:ea typeface="微软雅黑" pitchFamily="34" charset="-122"/>
              </a:defRPr>
            </a:lvl4pPr>
            <a:lvl5pPr>
              <a:defRPr sz="18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7708654"/>
      </p:ext>
    </p:extLst>
  </p:cSld>
  <p:clrMapOvr>
    <a:masterClrMapping/>
  </p:clrMapOvr>
  <p:transition spd="slow">
    <p:wheel spokes="1"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25408" y="836713"/>
            <a:ext cx="2743200" cy="5419477"/>
          </a:xfrm>
          <a:prstGeom prst="rect">
            <a:avLst/>
          </a:prstGeom>
        </p:spPr>
        <p:txBody>
          <a:bodyPr vert="eaVert" anchor="ctr" anchorCtr="0"/>
          <a:lstStyle>
            <a:lvl1pPr>
              <a:defRPr sz="28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9867" y="846301"/>
            <a:ext cx="8026400" cy="5419477"/>
          </a:xfrm>
          <a:prstGeom prst="rect">
            <a:avLst/>
          </a:prstGeom>
        </p:spPr>
        <p:txBody>
          <a:bodyPr vert="eaVert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9519142"/>
      </p:ext>
    </p:extLst>
  </p:cSld>
  <p:clrMapOvr>
    <a:masterClrMapping/>
  </p:clrMapOvr>
  <p:transition spd="slow">
    <p:wheel spokes="1"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23392" y="836713"/>
            <a:ext cx="2743200" cy="5419477"/>
          </a:xfrm>
          <a:prstGeom prst="rect">
            <a:avLst/>
          </a:prstGeom>
        </p:spPr>
        <p:txBody>
          <a:bodyPr vert="eaVert" anchor="ctr" anchorCtr="0"/>
          <a:lstStyle>
            <a:lvl1pPr>
              <a:defRPr sz="28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599723" y="836712"/>
            <a:ext cx="7982677" cy="55446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txBody>
          <a:bodyPr vert="eaVert" anchor="b" anchorCtr="0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defRPr sz="2400" b="1">
                <a:latin typeface="微软雅黑" pitchFamily="34" charset="-122"/>
                <a:ea typeface="微软雅黑" pitchFamily="34" charset="-122"/>
              </a:defRPr>
            </a:lvl2pPr>
            <a:lvl3pPr>
              <a:defRPr sz="2000" b="1">
                <a:latin typeface="微软雅黑" pitchFamily="34" charset="-122"/>
                <a:ea typeface="微软雅黑" pitchFamily="34" charset="-122"/>
              </a:defRPr>
            </a:lvl3pPr>
            <a:lvl4pPr>
              <a:defRPr sz="1800" b="1">
                <a:latin typeface="微软雅黑" pitchFamily="34" charset="-122"/>
                <a:ea typeface="微软雅黑" pitchFamily="34" charset="-122"/>
              </a:defRPr>
            </a:lvl4pPr>
            <a:lvl5pPr>
              <a:defRPr sz="18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7133197"/>
      </p:ext>
    </p:extLst>
  </p:cSld>
  <p:clrMapOvr>
    <a:masterClrMapping/>
  </p:clrMapOvr>
  <p:transition spd="slow">
    <p:wheel spokes="1"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5009728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20000"/>
              </a:lnSpc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821903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32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576466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31195227"/>
      </p:ext>
    </p:extLst>
  </p:cSld>
  <p:clrMapOvr>
    <a:masterClrMapping/>
  </p:clrMapOvr>
  <p:transition spd="slow">
    <p:wheel spokes="1"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585073"/>
      </p:ext>
    </p:extLst>
  </p:cSld>
  <p:clrMapOvr>
    <a:masterClrMapping/>
  </p:clrMapOvr>
  <p:transition spd="slow">
    <p:wheel spokes="1"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984" y="-23813"/>
            <a:ext cx="8957733" cy="1143001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13885" y="1449388"/>
            <a:ext cx="8942916" cy="41084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5845065"/>
      </p:ext>
    </p:extLst>
  </p:cSld>
  <p:clrMapOvr>
    <a:masterClrMapping/>
  </p:clrMapOvr>
  <p:transition spd="slow">
    <p:wheel spokes="1"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223F7BB-6205-409E-90CD-FFF4301479B8}" type="slidenum">
              <a:rPr lang="en-US" altLang="zh-CN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842515"/>
      </p:ext>
    </p:extLst>
  </p:cSld>
  <p:clrMapOvr>
    <a:masterClrMapping/>
  </p:clrMapOvr>
  <p:transition spd="slow">
    <p:wheel spokes="1"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6703568"/>
      </p:ext>
    </p:extLst>
  </p:cSld>
  <p:clrMapOvr>
    <a:masterClrMapping/>
  </p:clrMapOvr>
  <p:transition spd="slow">
    <p:wheel spokes="1"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5808" y="1556792"/>
            <a:ext cx="10972800" cy="468052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3367473"/>
      </p:ext>
    </p:extLst>
  </p:cSld>
  <p:clrMapOvr>
    <a:masterClrMapping/>
  </p:clrMapOvr>
  <p:transition spd="slow">
    <p:wheel spokes="1"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556793"/>
            <a:ext cx="5384800" cy="452596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556793"/>
            <a:ext cx="5384800" cy="452596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6843260"/>
      </p:ext>
    </p:extLst>
  </p:cSld>
  <p:clrMapOvr>
    <a:masterClrMapping/>
  </p:clrMapOvr>
  <p:transition spd="slow">
    <p:wheel spokes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917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8244" y="1556792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2000" b="1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8244" y="2196554"/>
            <a:ext cx="5386917" cy="395128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012" y="1556792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2000" b="1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012" y="2196554"/>
            <a:ext cx="5389033" cy="395128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2155371"/>
      </p:ext>
    </p:extLst>
  </p:cSld>
  <p:clrMapOvr>
    <a:masterClrMapping/>
  </p:clrMapOvr>
  <p:transition spd="slow">
    <p:wheel spokes="1"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90872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20000"/>
              </a:lnSpc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908721"/>
            <a:ext cx="6815667" cy="585311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207077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77386558"/>
      </p:ext>
    </p:extLst>
  </p:cSld>
  <p:clrMapOvr>
    <a:masterClrMapping/>
  </p:clrMapOvr>
  <p:transition spd="slow">
    <p:wheel spokes="1"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922710"/>
            <a:ext cx="10972800" cy="634083"/>
          </a:xfrm>
          <a:prstGeom prst="rect">
            <a:avLst/>
          </a:prstGeom>
        </p:spPr>
        <p:txBody>
          <a:bodyPr/>
          <a:lstStyle>
            <a:lvl1pPr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700808"/>
            <a:ext cx="10972800" cy="4608512"/>
          </a:xfrm>
          <a:prstGeom prst="rect">
            <a:avLst/>
          </a:prstGeom>
        </p:spPr>
        <p:txBody>
          <a:bodyPr vert="eaVert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5514884"/>
      </p:ext>
    </p:extLst>
  </p:cSld>
  <p:clrMapOvr>
    <a:masterClrMapping/>
  </p:clrMapOvr>
  <p:transition spd="slow">
    <p:wheel spokes="1"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3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922710"/>
            <a:ext cx="10972800" cy="634083"/>
          </a:xfrm>
          <a:prstGeom prst="rect">
            <a:avLst/>
          </a:prstGeom>
        </p:spPr>
        <p:txBody>
          <a:bodyPr/>
          <a:lstStyle>
            <a:lvl1pPr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700808"/>
            <a:ext cx="10972800" cy="468052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txBody>
          <a:bodyPr vert="eaVert" anchor="b" anchorCtr="0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defRPr sz="2400" b="1">
                <a:latin typeface="微软雅黑" pitchFamily="34" charset="-122"/>
                <a:ea typeface="微软雅黑" pitchFamily="34" charset="-122"/>
              </a:defRPr>
            </a:lvl2pPr>
            <a:lvl3pPr>
              <a:defRPr sz="2000" b="1">
                <a:latin typeface="微软雅黑" pitchFamily="34" charset="-122"/>
                <a:ea typeface="微软雅黑" pitchFamily="34" charset="-122"/>
              </a:defRPr>
            </a:lvl3pPr>
            <a:lvl4pPr>
              <a:defRPr sz="1800" b="1">
                <a:latin typeface="微软雅黑" pitchFamily="34" charset="-122"/>
                <a:ea typeface="微软雅黑" pitchFamily="34" charset="-122"/>
              </a:defRPr>
            </a:lvl4pPr>
            <a:lvl5pPr>
              <a:defRPr sz="18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0920274"/>
      </p:ext>
    </p:extLst>
  </p:cSld>
  <p:clrMapOvr>
    <a:masterClrMapping/>
  </p:clrMapOvr>
  <p:transition spd="slow">
    <p:wheel spokes="1"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25408" y="836713"/>
            <a:ext cx="2743200" cy="5419477"/>
          </a:xfrm>
          <a:prstGeom prst="rect">
            <a:avLst/>
          </a:prstGeom>
        </p:spPr>
        <p:txBody>
          <a:bodyPr vert="eaVert" anchor="ctr" anchorCtr="0"/>
          <a:lstStyle>
            <a:lvl1pPr>
              <a:defRPr sz="28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9867" y="846301"/>
            <a:ext cx="8026400" cy="5419477"/>
          </a:xfrm>
          <a:prstGeom prst="rect">
            <a:avLst/>
          </a:prstGeom>
        </p:spPr>
        <p:txBody>
          <a:bodyPr vert="eaVert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8571492"/>
      </p:ext>
    </p:extLst>
  </p:cSld>
  <p:clrMapOvr>
    <a:masterClrMapping/>
  </p:clrMapOvr>
  <p:transition spd="slow">
    <p:wheel spokes="1"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23392" y="836713"/>
            <a:ext cx="2743200" cy="5419477"/>
          </a:xfrm>
          <a:prstGeom prst="rect">
            <a:avLst/>
          </a:prstGeom>
        </p:spPr>
        <p:txBody>
          <a:bodyPr vert="eaVert" anchor="ctr" anchorCtr="0"/>
          <a:lstStyle>
            <a:lvl1pPr>
              <a:defRPr sz="28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599723" y="836712"/>
            <a:ext cx="7982677" cy="55446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txBody>
          <a:bodyPr vert="eaVert" anchor="b" anchorCtr="0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defRPr sz="2400" b="1">
                <a:latin typeface="微软雅黑" pitchFamily="34" charset="-122"/>
                <a:ea typeface="微软雅黑" pitchFamily="34" charset="-122"/>
              </a:defRPr>
            </a:lvl2pPr>
            <a:lvl3pPr>
              <a:defRPr sz="2000" b="1">
                <a:latin typeface="微软雅黑" pitchFamily="34" charset="-122"/>
                <a:ea typeface="微软雅黑" pitchFamily="34" charset="-122"/>
              </a:defRPr>
            </a:lvl3pPr>
            <a:lvl4pPr>
              <a:defRPr sz="1800" b="1">
                <a:latin typeface="微软雅黑" pitchFamily="34" charset="-122"/>
                <a:ea typeface="微软雅黑" pitchFamily="34" charset="-122"/>
              </a:defRPr>
            </a:lvl4pPr>
            <a:lvl5pPr>
              <a:defRPr sz="18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0480523"/>
      </p:ext>
    </p:extLst>
  </p:cSld>
  <p:clrMapOvr>
    <a:masterClrMapping/>
  </p:clrMapOvr>
  <p:transition spd="slow">
    <p:wheel spokes="1"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5009728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20000"/>
              </a:lnSpc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821903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32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576466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55304938"/>
      </p:ext>
    </p:extLst>
  </p:cSld>
  <p:clrMapOvr>
    <a:masterClrMapping/>
  </p:clrMapOvr>
  <p:transition spd="slow">
    <p:wheel spokes="1"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0484281"/>
      </p:ext>
    </p:extLst>
  </p:cSld>
  <p:clrMapOvr>
    <a:masterClrMapping/>
  </p:clrMapOvr>
  <p:transition spd="slow">
    <p:wheel spokes="1"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984" y="-23813"/>
            <a:ext cx="8957733" cy="1143001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13885" y="1449388"/>
            <a:ext cx="8942916" cy="41084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019834"/>
      </p:ext>
    </p:extLst>
  </p:cSld>
  <p:clrMapOvr>
    <a:masterClrMapping/>
  </p:clrMapOvr>
  <p:transition spd="slow">
    <p:wheel spokes="1"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223F7BB-6205-409E-90CD-FFF4301479B8}" type="slidenum">
              <a:rPr lang="en-US" altLang="zh-CN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568069"/>
      </p:ext>
    </p:extLst>
  </p:cSld>
  <p:clrMapOvr>
    <a:masterClrMapping/>
  </p:clrMapOvr>
  <p:transition spd="slow">
    <p:wheel spokes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519249" y="304800"/>
            <a:ext cx="11151916" cy="632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12" tIns="45707" rIns="91412" bIns="45707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848" fontAlgn="base">
              <a:spcBef>
                <a:spcPct val="0"/>
              </a:spcBef>
              <a:spcAft>
                <a:spcPct val="0"/>
              </a:spcAft>
            </a:pPr>
            <a:endParaRPr lang="en-US" sz="2267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微软雅黑" panose="020B0503020204020204" pitchFamily="34" charset="-122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489224" y="2869238"/>
            <a:ext cx="6947121" cy="1195724"/>
          </a:xfrm>
        </p:spPr>
        <p:txBody>
          <a:bodyPr lIns="137172" tIns="137172" anchor="ctr" anchorCtr="0"/>
          <a:lstStyle>
            <a:lvl1pPr marL="574714" indent="-571538">
              <a:spcAft>
                <a:spcPts val="1200"/>
              </a:spcAft>
              <a:buNone/>
              <a:defRPr lang="en-US" sz="4400" kern="1200" spc="-100" baseline="0" dirty="0" smtClean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Segoe UI Light" pitchFamily="34" charset="0"/>
                <a:ea typeface="+mn-ea"/>
                <a:cs typeface="+mn-cs"/>
              </a:defRPr>
            </a:lvl1pPr>
            <a:lvl2pPr>
              <a:defRPr lang="en-US" sz="2400" kern="1200" spc="-51" baseline="0" dirty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+mn-ea"/>
                <a:cs typeface="+mn-cs"/>
              </a:defRPr>
            </a:lvl2pPr>
          </a:lstStyle>
          <a:p>
            <a:pPr marL="3176" lvl="0" indent="0" algn="l" defTabSz="91442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SzPct val="80000"/>
            </a:pPr>
            <a:r>
              <a:rPr lang="zh-CN" altLang="en-US" dirty="0" smtClean="0"/>
              <a:t>单击此处编辑母版文本样式</a:t>
            </a:r>
          </a:p>
          <a:p>
            <a:pPr marL="3176" lvl="1" indent="0" algn="l" defTabSz="91442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SzPct val="80000"/>
            </a:pPr>
            <a:r>
              <a:rPr lang="zh-CN" altLang="en-US" dirty="0" smtClean="0"/>
              <a:t>第二级</a:t>
            </a:r>
          </a:p>
        </p:txBody>
      </p:sp>
      <p:sp>
        <p:nvSpPr>
          <p:cNvPr id="18" name="Freeform 105"/>
          <p:cNvSpPr>
            <a:spLocks/>
          </p:cNvSpPr>
          <p:nvPr/>
        </p:nvSpPr>
        <p:spPr bwMode="black">
          <a:xfrm>
            <a:off x="1292603" y="1562100"/>
            <a:ext cx="1865545" cy="3810000"/>
          </a:xfrm>
          <a:custGeom>
            <a:avLst/>
            <a:gdLst>
              <a:gd name="T0" fmla="*/ 38 w 42"/>
              <a:gd name="T1" fmla="*/ 23 h 86"/>
              <a:gd name="T2" fmla="*/ 35 w 42"/>
              <a:gd name="T3" fmla="*/ 27 h 86"/>
              <a:gd name="T4" fmla="*/ 35 w 42"/>
              <a:gd name="T5" fmla="*/ 65 h 86"/>
              <a:gd name="T6" fmla="*/ 21 w 42"/>
              <a:gd name="T7" fmla="*/ 79 h 86"/>
              <a:gd name="T8" fmla="*/ 7 w 42"/>
              <a:gd name="T9" fmla="*/ 65 h 86"/>
              <a:gd name="T10" fmla="*/ 7 w 42"/>
              <a:gd name="T11" fmla="*/ 16 h 86"/>
              <a:gd name="T12" fmla="*/ 16 w 42"/>
              <a:gd name="T13" fmla="*/ 7 h 86"/>
              <a:gd name="T14" fmla="*/ 25 w 42"/>
              <a:gd name="T15" fmla="*/ 16 h 86"/>
              <a:gd name="T16" fmla="*/ 25 w 42"/>
              <a:gd name="T17" fmla="*/ 16 h 86"/>
              <a:gd name="T18" fmla="*/ 25 w 42"/>
              <a:gd name="T19" fmla="*/ 54 h 86"/>
              <a:gd name="T20" fmla="*/ 22 w 42"/>
              <a:gd name="T21" fmla="*/ 58 h 86"/>
              <a:gd name="T22" fmla="*/ 18 w 42"/>
              <a:gd name="T23" fmla="*/ 54 h 86"/>
              <a:gd name="T24" fmla="*/ 18 w 42"/>
              <a:gd name="T25" fmla="*/ 25 h 86"/>
              <a:gd name="T26" fmla="*/ 14 w 42"/>
              <a:gd name="T27" fmla="*/ 22 h 86"/>
              <a:gd name="T28" fmla="*/ 11 w 42"/>
              <a:gd name="T29" fmla="*/ 25 h 86"/>
              <a:gd name="T30" fmla="*/ 11 w 42"/>
              <a:gd name="T31" fmla="*/ 54 h 86"/>
              <a:gd name="T32" fmla="*/ 22 w 42"/>
              <a:gd name="T33" fmla="*/ 65 h 86"/>
              <a:gd name="T34" fmla="*/ 32 w 42"/>
              <a:gd name="T35" fmla="*/ 54 h 86"/>
              <a:gd name="T36" fmla="*/ 32 w 42"/>
              <a:gd name="T37" fmla="*/ 16 h 86"/>
              <a:gd name="T38" fmla="*/ 32 w 42"/>
              <a:gd name="T39" fmla="*/ 16 h 86"/>
              <a:gd name="T40" fmla="*/ 16 w 42"/>
              <a:gd name="T41" fmla="*/ 0 h 86"/>
              <a:gd name="T42" fmla="*/ 0 w 42"/>
              <a:gd name="T43" fmla="*/ 16 h 86"/>
              <a:gd name="T44" fmla="*/ 0 w 42"/>
              <a:gd name="T45" fmla="*/ 65 h 86"/>
              <a:gd name="T46" fmla="*/ 21 w 42"/>
              <a:gd name="T47" fmla="*/ 86 h 86"/>
              <a:gd name="T48" fmla="*/ 42 w 42"/>
              <a:gd name="T49" fmla="*/ 65 h 86"/>
              <a:gd name="T50" fmla="*/ 42 w 42"/>
              <a:gd name="T51" fmla="*/ 65 h 86"/>
              <a:gd name="T52" fmla="*/ 42 w 42"/>
              <a:gd name="T53" fmla="*/ 27 h 86"/>
              <a:gd name="T54" fmla="*/ 38 w 42"/>
              <a:gd name="T55" fmla="*/ 2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" h="86">
                <a:moveTo>
                  <a:pt x="38" y="23"/>
                </a:moveTo>
                <a:cubicBezTo>
                  <a:pt x="36" y="23"/>
                  <a:pt x="35" y="25"/>
                  <a:pt x="35" y="27"/>
                </a:cubicBezTo>
                <a:cubicBezTo>
                  <a:pt x="35" y="65"/>
                  <a:pt x="35" y="65"/>
                  <a:pt x="35" y="65"/>
                </a:cubicBezTo>
                <a:cubicBezTo>
                  <a:pt x="35" y="73"/>
                  <a:pt x="29" y="79"/>
                  <a:pt x="21" y="79"/>
                </a:cubicBezTo>
                <a:cubicBezTo>
                  <a:pt x="13" y="79"/>
                  <a:pt x="7" y="73"/>
                  <a:pt x="7" y="65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1"/>
                  <a:pt x="11" y="7"/>
                  <a:pt x="16" y="7"/>
                </a:cubicBezTo>
                <a:cubicBezTo>
                  <a:pt x="21" y="7"/>
                  <a:pt x="25" y="11"/>
                  <a:pt x="25" y="16"/>
                </a:cubicBezTo>
                <a:cubicBezTo>
                  <a:pt x="25" y="16"/>
                  <a:pt x="25" y="16"/>
                  <a:pt x="25" y="16"/>
                </a:cubicBezTo>
                <a:cubicBezTo>
                  <a:pt x="25" y="54"/>
                  <a:pt x="25" y="54"/>
                  <a:pt x="25" y="54"/>
                </a:cubicBezTo>
                <a:cubicBezTo>
                  <a:pt x="25" y="56"/>
                  <a:pt x="23" y="58"/>
                  <a:pt x="22" y="58"/>
                </a:cubicBezTo>
                <a:cubicBezTo>
                  <a:pt x="20" y="58"/>
                  <a:pt x="18" y="56"/>
                  <a:pt x="18" y="54"/>
                </a:cubicBezTo>
                <a:cubicBezTo>
                  <a:pt x="18" y="25"/>
                  <a:pt x="18" y="25"/>
                  <a:pt x="18" y="25"/>
                </a:cubicBezTo>
                <a:cubicBezTo>
                  <a:pt x="18" y="23"/>
                  <a:pt x="16" y="22"/>
                  <a:pt x="14" y="22"/>
                </a:cubicBezTo>
                <a:cubicBezTo>
                  <a:pt x="12" y="22"/>
                  <a:pt x="11" y="23"/>
                  <a:pt x="11" y="25"/>
                </a:cubicBezTo>
                <a:cubicBezTo>
                  <a:pt x="11" y="54"/>
                  <a:pt x="11" y="54"/>
                  <a:pt x="11" y="54"/>
                </a:cubicBezTo>
                <a:cubicBezTo>
                  <a:pt x="11" y="60"/>
                  <a:pt x="16" y="65"/>
                  <a:pt x="22" y="65"/>
                </a:cubicBezTo>
                <a:cubicBezTo>
                  <a:pt x="27" y="65"/>
                  <a:pt x="32" y="60"/>
                  <a:pt x="32" y="54"/>
                </a:cubicBezTo>
                <a:cubicBezTo>
                  <a:pt x="32" y="16"/>
                  <a:pt x="32" y="16"/>
                  <a:pt x="32" y="16"/>
                </a:cubicBezTo>
                <a:cubicBezTo>
                  <a:pt x="32" y="16"/>
                  <a:pt x="32" y="16"/>
                  <a:pt x="32" y="16"/>
                </a:cubicBezTo>
                <a:cubicBezTo>
                  <a:pt x="32" y="7"/>
                  <a:pt x="25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77"/>
                  <a:pt x="10" y="86"/>
                  <a:pt x="21" y="86"/>
                </a:cubicBezTo>
                <a:cubicBezTo>
                  <a:pt x="33" y="86"/>
                  <a:pt x="42" y="77"/>
                  <a:pt x="42" y="65"/>
                </a:cubicBezTo>
                <a:cubicBezTo>
                  <a:pt x="42" y="65"/>
                  <a:pt x="42" y="65"/>
                  <a:pt x="42" y="65"/>
                </a:cubicBezTo>
                <a:cubicBezTo>
                  <a:pt x="42" y="27"/>
                  <a:pt x="42" y="27"/>
                  <a:pt x="42" y="27"/>
                </a:cubicBezTo>
                <a:cubicBezTo>
                  <a:pt x="42" y="25"/>
                  <a:pt x="40" y="23"/>
                  <a:pt x="38" y="23"/>
                </a:cubicBezTo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82313" tIns="41156" rIns="82313" bIns="41156" numCol="1" anchor="t" anchorCtr="0" compatLnSpc="1">
            <a:prstTxWarp prst="textNoShape">
              <a:avLst/>
            </a:prstTxWarp>
          </a:bodyPr>
          <a:lstStyle/>
          <a:p>
            <a:pPr defTabSz="1219068"/>
            <a:endParaRPr lang="en-US" sz="1600" dirty="0">
              <a:solidFill>
                <a:srgbClr val="292929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190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8903394"/>
      </p:ext>
    </p:extLst>
  </p:cSld>
  <p:clrMapOvr>
    <a:masterClrMapping/>
  </p:clrMapOvr>
  <p:transition spd="slow">
    <p:wheel spokes="1"/>
  </p:transition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5808" y="1556792"/>
            <a:ext cx="10972800" cy="468052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1685479"/>
      </p:ext>
    </p:extLst>
  </p:cSld>
  <p:clrMapOvr>
    <a:masterClrMapping/>
  </p:clrMapOvr>
  <p:transition spd="slow">
    <p:wheel spokes="1"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556793"/>
            <a:ext cx="5384800" cy="452596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556793"/>
            <a:ext cx="5384800" cy="452596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0921842"/>
      </p:ext>
    </p:extLst>
  </p:cSld>
  <p:clrMapOvr>
    <a:masterClrMapping/>
  </p:clrMapOvr>
  <p:transition spd="slow">
    <p:wheel spokes="1"/>
  </p:transition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8244" y="1556792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2000" b="1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8244" y="2196554"/>
            <a:ext cx="5386917" cy="395128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012" y="1556792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2000" b="1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012" y="2196554"/>
            <a:ext cx="5389033" cy="395128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9063271"/>
      </p:ext>
    </p:extLst>
  </p:cSld>
  <p:clrMapOvr>
    <a:masterClrMapping/>
  </p:clrMapOvr>
  <p:transition spd="slow">
    <p:wheel spokes="1"/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90872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20000"/>
              </a:lnSpc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908721"/>
            <a:ext cx="6815667" cy="585311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207077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23291642"/>
      </p:ext>
    </p:extLst>
  </p:cSld>
  <p:clrMapOvr>
    <a:masterClrMapping/>
  </p:clrMapOvr>
  <p:transition spd="slow">
    <p:wheel spokes="1"/>
  </p:transition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922710"/>
            <a:ext cx="10972800" cy="634083"/>
          </a:xfrm>
          <a:prstGeom prst="rect">
            <a:avLst/>
          </a:prstGeom>
        </p:spPr>
        <p:txBody>
          <a:bodyPr/>
          <a:lstStyle>
            <a:lvl1pPr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700808"/>
            <a:ext cx="10972800" cy="4608512"/>
          </a:xfrm>
          <a:prstGeom prst="rect">
            <a:avLst/>
          </a:prstGeom>
        </p:spPr>
        <p:txBody>
          <a:bodyPr vert="eaVert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3589317"/>
      </p:ext>
    </p:extLst>
  </p:cSld>
  <p:clrMapOvr>
    <a:masterClrMapping/>
  </p:clrMapOvr>
  <p:transition spd="slow">
    <p:wheel spokes="1"/>
  </p:transition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3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922710"/>
            <a:ext cx="10972800" cy="634083"/>
          </a:xfrm>
          <a:prstGeom prst="rect">
            <a:avLst/>
          </a:prstGeom>
        </p:spPr>
        <p:txBody>
          <a:bodyPr/>
          <a:lstStyle>
            <a:lvl1pPr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700808"/>
            <a:ext cx="10972800" cy="468052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txBody>
          <a:bodyPr vert="eaVert" anchor="b" anchorCtr="0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defRPr sz="2400" b="1">
                <a:latin typeface="微软雅黑" pitchFamily="34" charset="-122"/>
                <a:ea typeface="微软雅黑" pitchFamily="34" charset="-122"/>
              </a:defRPr>
            </a:lvl2pPr>
            <a:lvl3pPr>
              <a:defRPr sz="2000" b="1">
                <a:latin typeface="微软雅黑" pitchFamily="34" charset="-122"/>
                <a:ea typeface="微软雅黑" pitchFamily="34" charset="-122"/>
              </a:defRPr>
            </a:lvl3pPr>
            <a:lvl4pPr>
              <a:defRPr sz="1800" b="1">
                <a:latin typeface="微软雅黑" pitchFamily="34" charset="-122"/>
                <a:ea typeface="微软雅黑" pitchFamily="34" charset="-122"/>
              </a:defRPr>
            </a:lvl4pPr>
            <a:lvl5pPr>
              <a:defRPr sz="18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5020632"/>
      </p:ext>
    </p:extLst>
  </p:cSld>
  <p:clrMapOvr>
    <a:masterClrMapping/>
  </p:clrMapOvr>
  <p:transition spd="slow">
    <p:wheel spokes="1"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25408" y="836713"/>
            <a:ext cx="2743200" cy="5419477"/>
          </a:xfrm>
          <a:prstGeom prst="rect">
            <a:avLst/>
          </a:prstGeom>
        </p:spPr>
        <p:txBody>
          <a:bodyPr vert="eaVert" anchor="ctr" anchorCtr="0"/>
          <a:lstStyle>
            <a:lvl1pPr>
              <a:defRPr sz="28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9867" y="846301"/>
            <a:ext cx="8026400" cy="5419477"/>
          </a:xfrm>
          <a:prstGeom prst="rect">
            <a:avLst/>
          </a:prstGeom>
        </p:spPr>
        <p:txBody>
          <a:bodyPr vert="eaVert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3391494"/>
      </p:ext>
    </p:extLst>
  </p:cSld>
  <p:clrMapOvr>
    <a:masterClrMapping/>
  </p:clrMapOvr>
  <p:transition spd="slow">
    <p:wheel spokes="1"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23392" y="836713"/>
            <a:ext cx="2743200" cy="5419477"/>
          </a:xfrm>
          <a:prstGeom prst="rect">
            <a:avLst/>
          </a:prstGeom>
        </p:spPr>
        <p:txBody>
          <a:bodyPr vert="eaVert" anchor="ctr" anchorCtr="0"/>
          <a:lstStyle>
            <a:lvl1pPr>
              <a:defRPr sz="28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599723" y="836712"/>
            <a:ext cx="7982677" cy="55446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txBody>
          <a:bodyPr vert="eaVert" anchor="b" anchorCtr="0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defRPr sz="2400" b="1">
                <a:latin typeface="微软雅黑" pitchFamily="34" charset="-122"/>
                <a:ea typeface="微软雅黑" pitchFamily="34" charset="-122"/>
              </a:defRPr>
            </a:lvl2pPr>
            <a:lvl3pPr>
              <a:defRPr sz="2000" b="1">
                <a:latin typeface="微软雅黑" pitchFamily="34" charset="-122"/>
                <a:ea typeface="微软雅黑" pitchFamily="34" charset="-122"/>
              </a:defRPr>
            </a:lvl3pPr>
            <a:lvl4pPr>
              <a:defRPr sz="1800" b="1">
                <a:latin typeface="微软雅黑" pitchFamily="34" charset="-122"/>
                <a:ea typeface="微软雅黑" pitchFamily="34" charset="-122"/>
              </a:defRPr>
            </a:lvl4pPr>
            <a:lvl5pPr>
              <a:defRPr sz="18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5579731"/>
      </p:ext>
    </p:extLst>
  </p:cSld>
  <p:clrMapOvr>
    <a:masterClrMapping/>
  </p:clrMapOvr>
  <p:transition spd="slow">
    <p:wheel spokes="1"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5009728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20000"/>
              </a:lnSpc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821903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32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576466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82223157"/>
      </p:ext>
    </p:extLst>
  </p:cSld>
  <p:clrMapOvr>
    <a:masterClrMapping/>
  </p:clrMapOvr>
  <p:transition spd="slow">
    <p:wheel spokes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Tile"/>
          <p:cNvSpPr/>
          <p:nvPr userDrawn="1"/>
        </p:nvSpPr>
        <p:spPr bwMode="auto">
          <a:xfrm>
            <a:off x="4011074" y="3183213"/>
            <a:ext cx="7164665" cy="282313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4" tIns="45713" rIns="91424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7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26" name="Arrow Bar"/>
          <p:cNvSpPr/>
          <p:nvPr userDrawn="1"/>
        </p:nvSpPr>
        <p:spPr bwMode="auto">
          <a:xfrm>
            <a:off x="4011070" y="1514475"/>
            <a:ext cx="7164665" cy="149961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4" tIns="45713" rIns="91424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7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28" name="Circle Arrow"/>
          <p:cNvSpPr>
            <a:spLocks noEditPoints="1"/>
          </p:cNvSpPr>
          <p:nvPr userDrawn="1"/>
        </p:nvSpPr>
        <p:spPr bwMode="auto">
          <a:xfrm rot="5400000">
            <a:off x="9950933" y="1872947"/>
            <a:ext cx="841375" cy="841595"/>
          </a:xfrm>
          <a:custGeom>
            <a:avLst/>
            <a:gdLst>
              <a:gd name="T0" fmla="*/ 112 w 224"/>
              <a:gd name="T1" fmla="*/ 0 h 224"/>
              <a:gd name="T2" fmla="*/ 0 w 224"/>
              <a:gd name="T3" fmla="*/ 112 h 224"/>
              <a:gd name="T4" fmla="*/ 112 w 224"/>
              <a:gd name="T5" fmla="*/ 224 h 224"/>
              <a:gd name="T6" fmla="*/ 224 w 224"/>
              <a:gd name="T7" fmla="*/ 112 h 224"/>
              <a:gd name="T8" fmla="*/ 112 w 224"/>
              <a:gd name="T9" fmla="*/ 0 h 224"/>
              <a:gd name="T10" fmla="*/ 112 w 224"/>
              <a:gd name="T11" fmla="*/ 216 h 224"/>
              <a:gd name="T12" fmla="*/ 8 w 224"/>
              <a:gd name="T13" fmla="*/ 112 h 224"/>
              <a:gd name="T14" fmla="*/ 112 w 224"/>
              <a:gd name="T15" fmla="*/ 8 h 224"/>
              <a:gd name="T16" fmla="*/ 216 w 224"/>
              <a:gd name="T17" fmla="*/ 112 h 224"/>
              <a:gd name="T18" fmla="*/ 112 w 224"/>
              <a:gd name="T19" fmla="*/ 216 h 224"/>
              <a:gd name="T20" fmla="*/ 161 w 224"/>
              <a:gd name="T21" fmla="*/ 94 h 224"/>
              <a:gd name="T22" fmla="*/ 169 w 224"/>
              <a:gd name="T23" fmla="*/ 94 h 224"/>
              <a:gd name="T24" fmla="*/ 169 w 224"/>
              <a:gd name="T25" fmla="*/ 166 h 224"/>
              <a:gd name="T26" fmla="*/ 165 w 224"/>
              <a:gd name="T27" fmla="*/ 170 h 224"/>
              <a:gd name="T28" fmla="*/ 93 w 224"/>
              <a:gd name="T29" fmla="*/ 170 h 224"/>
              <a:gd name="T30" fmla="*/ 93 w 224"/>
              <a:gd name="T31" fmla="*/ 162 h 224"/>
              <a:gd name="T32" fmla="*/ 156 w 224"/>
              <a:gd name="T33" fmla="*/ 162 h 224"/>
              <a:gd name="T34" fmla="*/ 58 w 224"/>
              <a:gd name="T35" fmla="*/ 65 h 224"/>
              <a:gd name="T36" fmla="*/ 64 w 224"/>
              <a:gd name="T37" fmla="*/ 59 h 224"/>
              <a:gd name="T38" fmla="*/ 161 w 224"/>
              <a:gd name="T39" fmla="*/ 156 h 224"/>
              <a:gd name="T40" fmla="*/ 161 w 224"/>
              <a:gd name="T41" fmla="*/ 9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24" h="224">
                <a:moveTo>
                  <a:pt x="112" y="0"/>
                </a:moveTo>
                <a:cubicBezTo>
                  <a:pt x="50" y="0"/>
                  <a:pt x="0" y="50"/>
                  <a:pt x="0" y="112"/>
                </a:cubicBezTo>
                <a:cubicBezTo>
                  <a:pt x="0" y="174"/>
                  <a:pt x="50" y="224"/>
                  <a:pt x="112" y="224"/>
                </a:cubicBezTo>
                <a:cubicBezTo>
                  <a:pt x="173" y="224"/>
                  <a:pt x="224" y="174"/>
                  <a:pt x="224" y="112"/>
                </a:cubicBezTo>
                <a:cubicBezTo>
                  <a:pt x="224" y="50"/>
                  <a:pt x="173" y="0"/>
                  <a:pt x="112" y="0"/>
                </a:cubicBezTo>
                <a:close/>
                <a:moveTo>
                  <a:pt x="112" y="216"/>
                </a:moveTo>
                <a:cubicBezTo>
                  <a:pt x="54" y="216"/>
                  <a:pt x="8" y="169"/>
                  <a:pt x="8" y="112"/>
                </a:cubicBezTo>
                <a:cubicBezTo>
                  <a:pt x="8" y="54"/>
                  <a:pt x="54" y="8"/>
                  <a:pt x="112" y="8"/>
                </a:cubicBezTo>
                <a:cubicBezTo>
                  <a:pt x="169" y="8"/>
                  <a:pt x="216" y="54"/>
                  <a:pt x="216" y="112"/>
                </a:cubicBezTo>
                <a:cubicBezTo>
                  <a:pt x="216" y="169"/>
                  <a:pt x="169" y="216"/>
                  <a:pt x="112" y="216"/>
                </a:cubicBezTo>
                <a:close/>
                <a:moveTo>
                  <a:pt x="161" y="94"/>
                </a:moveTo>
                <a:cubicBezTo>
                  <a:pt x="169" y="94"/>
                  <a:pt x="169" y="94"/>
                  <a:pt x="169" y="94"/>
                </a:cubicBezTo>
                <a:cubicBezTo>
                  <a:pt x="169" y="166"/>
                  <a:pt x="169" y="166"/>
                  <a:pt x="169" y="166"/>
                </a:cubicBezTo>
                <a:cubicBezTo>
                  <a:pt x="169" y="168"/>
                  <a:pt x="168" y="170"/>
                  <a:pt x="165" y="170"/>
                </a:cubicBezTo>
                <a:cubicBezTo>
                  <a:pt x="93" y="170"/>
                  <a:pt x="93" y="170"/>
                  <a:pt x="93" y="170"/>
                </a:cubicBezTo>
                <a:cubicBezTo>
                  <a:pt x="93" y="162"/>
                  <a:pt x="93" y="162"/>
                  <a:pt x="93" y="162"/>
                </a:cubicBezTo>
                <a:cubicBezTo>
                  <a:pt x="156" y="162"/>
                  <a:pt x="156" y="162"/>
                  <a:pt x="156" y="162"/>
                </a:cubicBezTo>
                <a:cubicBezTo>
                  <a:pt x="58" y="65"/>
                  <a:pt x="58" y="65"/>
                  <a:pt x="58" y="65"/>
                </a:cubicBezTo>
                <a:cubicBezTo>
                  <a:pt x="64" y="59"/>
                  <a:pt x="64" y="59"/>
                  <a:pt x="64" y="59"/>
                </a:cubicBezTo>
                <a:cubicBezTo>
                  <a:pt x="161" y="156"/>
                  <a:pt x="161" y="156"/>
                  <a:pt x="161" y="156"/>
                </a:cubicBezTo>
                <a:lnTo>
                  <a:pt x="161" y="94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28" tIns="45715" rIns="91428" bIns="45715" numCol="1" anchor="t" anchorCtr="0" compatLnSpc="1">
            <a:prstTxWarp prst="textNoShape">
              <a:avLst/>
            </a:prstTxWarp>
          </a:bodyPr>
          <a:lstStyle/>
          <a:p>
            <a:pPr defTabSz="914234"/>
            <a:endParaRPr lang="en-US" sz="2400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29" name="TechEd Tile"/>
          <p:cNvSpPr/>
          <p:nvPr userDrawn="1"/>
        </p:nvSpPr>
        <p:spPr bwMode="auto">
          <a:xfrm>
            <a:off x="1022339" y="1514475"/>
            <a:ext cx="2826232" cy="149961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4" tIns="45713" rIns="91424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7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2514726" y="3185267"/>
            <a:ext cx="1326225" cy="132588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4" tIns="45713" rIns="91424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7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1016774" y="4682828"/>
            <a:ext cx="1326225" cy="132588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4" tIns="45713" rIns="91424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7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2514726" y="4682828"/>
            <a:ext cx="1326225" cy="132588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4" tIns="45713" rIns="91424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7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1016774" y="3185267"/>
            <a:ext cx="1326225" cy="132588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4" tIns="45713" rIns="91424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7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pic>
        <p:nvPicPr>
          <p:cNvPr id="30" name="TechEd Logo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black">
          <a:xfrm>
            <a:off x="2666106" y="5122257"/>
            <a:ext cx="1033772" cy="52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66648" y="3403972"/>
            <a:ext cx="6872529" cy="553999"/>
          </a:xfrm>
        </p:spPr>
        <p:txBody>
          <a:bodyPr anchor="b" anchorCtr="0"/>
          <a:lstStyle>
            <a:lvl1pPr>
              <a:defRPr sz="4000" b="1" spc="-151" baseline="0">
                <a:solidFill>
                  <a:schemeClr val="accent1">
                    <a:alpha val="99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192062" y="4657263"/>
            <a:ext cx="6809012" cy="498599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600" spc="-71" baseline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微软雅黑" panose="020B0503020204020204" pitchFamily="34" charset="-122"/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6386" y="3314503"/>
            <a:ext cx="1055593" cy="10361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7790" y="4860859"/>
            <a:ext cx="1064189" cy="10445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790" r="25133"/>
          <a:stretch/>
        </p:blipFill>
        <p:spPr bwMode="black">
          <a:xfrm>
            <a:off x="2752228" y="3312735"/>
            <a:ext cx="947643" cy="1070959"/>
          </a:xfrm>
          <a:prstGeom prst="rect">
            <a:avLst/>
          </a:prstGeom>
        </p:spPr>
      </p:pic>
      <p:sp>
        <p:nvSpPr>
          <p:cNvPr id="17" name="Arrow Bar"/>
          <p:cNvSpPr/>
          <p:nvPr userDrawn="1"/>
        </p:nvSpPr>
        <p:spPr bwMode="auto">
          <a:xfrm>
            <a:off x="11352284" y="3183213"/>
            <a:ext cx="502153" cy="2823139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4" tIns="45713" rIns="91424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7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 rot="5400000">
            <a:off x="10181503" y="4226735"/>
            <a:ext cx="282020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34"/>
            <a:r>
              <a:rPr lang="en-US" sz="2400" b="1" spc="-71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微软雅黑" panose="020B0503020204020204" pitchFamily="34" charset="-122"/>
              </a:rPr>
              <a:t>LEARN</a:t>
            </a:r>
            <a:r>
              <a:rPr lang="en-US" sz="2400" spc="-71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 WINDOWS AZURE</a:t>
            </a: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210" y="1538420"/>
            <a:ext cx="2840982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, Video etc. &quot;special&quot; slides">
    <p:bg>
      <p:bgPr>
        <a:solidFill>
          <a:schemeClr val="accent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9617" y="1447802"/>
            <a:ext cx="4206384" cy="1523495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 baseline="0">
                <a:solidFill>
                  <a:schemeClr val="bg1">
                    <a:alpha val="98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9617" y="5630474"/>
            <a:ext cx="4206384" cy="461665"/>
          </a:xfrm>
        </p:spPr>
        <p:txBody>
          <a:bodyPr>
            <a:noAutofit/>
          </a:bodyPr>
          <a:lstStyle>
            <a:lvl1pPr marL="0" indent="0" algn="l" defTabSz="914424" rtl="0" eaLnBrk="1" latinLnBrk="0" hangingPunct="1">
              <a:lnSpc>
                <a:spcPct val="90000"/>
              </a:lnSpc>
              <a:spcBef>
                <a:spcPts val="0"/>
              </a:spcBef>
              <a:buSzPct val="80000"/>
              <a:buFont typeface="Arial" pitchFamily="34" charset="0"/>
              <a:buNone/>
              <a:defRPr lang="en-US" sz="2400" kern="1200" dirty="0">
                <a:solidFill>
                  <a:schemeClr val="bg1">
                    <a:alpha val="99000"/>
                  </a:schemeClr>
                </a:solidFill>
                <a:latin typeface="微软雅黑" panose="020B0503020204020204" pitchFamily="34" charset="-122"/>
                <a:ea typeface="+mn-ea"/>
                <a:cs typeface="+mn-cs"/>
              </a:defRPr>
            </a:lvl1pPr>
            <a:lvl2pPr marL="4572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89620" y="4160521"/>
            <a:ext cx="8874849" cy="1274539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bg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6667" b="0" i="0" u="none" strike="noStrike" kern="1200" cap="none" spc="-643" normalizeH="0" baseline="0" noProof="0" dirty="0" smtClean="0">
                <a:ln w="11430"/>
                <a:solidFill>
                  <a:schemeClr val="accent1">
                    <a:lumMod val="40000"/>
                    <a:lumOff val="60000"/>
                    <a:alpha val="99000"/>
                  </a:schemeClr>
                </a:solidFill>
                <a:effectLst/>
                <a:uLnTx/>
                <a:uFillTx/>
                <a:latin typeface="Segoe UI Ligh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15393" y="2136048"/>
            <a:ext cx="3500040" cy="2114059"/>
            <a:chOff x="1411369" y="3975421"/>
            <a:chExt cx="1714604" cy="1035908"/>
          </a:xfrm>
        </p:grpSpPr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1900471" y="3975421"/>
              <a:ext cx="1225502" cy="656717"/>
            </a:xfrm>
            <a:custGeom>
              <a:avLst/>
              <a:gdLst>
                <a:gd name="T0" fmla="*/ 138 w 189"/>
                <a:gd name="T1" fmla="*/ 0 h 101"/>
                <a:gd name="T2" fmla="*/ 94 w 189"/>
                <a:gd name="T3" fmla="*/ 26 h 101"/>
                <a:gd name="T4" fmla="*/ 75 w 189"/>
                <a:gd name="T5" fmla="*/ 21 h 101"/>
                <a:gd name="T6" fmla="*/ 40 w 189"/>
                <a:gd name="T7" fmla="*/ 42 h 101"/>
                <a:gd name="T8" fmla="*/ 29 w 189"/>
                <a:gd name="T9" fmla="*/ 40 h 101"/>
                <a:gd name="T10" fmla="*/ 0 w 189"/>
                <a:gd name="T11" fmla="*/ 64 h 101"/>
                <a:gd name="T12" fmla="*/ 11 w 189"/>
                <a:gd name="T13" fmla="*/ 62 h 101"/>
                <a:gd name="T14" fmla="*/ 30 w 189"/>
                <a:gd name="T15" fmla="*/ 66 h 101"/>
                <a:gd name="T16" fmla="*/ 82 w 189"/>
                <a:gd name="T17" fmla="*/ 39 h 101"/>
                <a:gd name="T18" fmla="*/ 145 w 189"/>
                <a:gd name="T19" fmla="*/ 101 h 101"/>
                <a:gd name="T20" fmla="*/ 189 w 189"/>
                <a:gd name="T21" fmla="*/ 51 h 101"/>
                <a:gd name="T22" fmla="*/ 138 w 189"/>
                <a:gd name="T2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9" h="101">
                  <a:moveTo>
                    <a:pt x="138" y="0"/>
                  </a:moveTo>
                  <a:cubicBezTo>
                    <a:pt x="119" y="0"/>
                    <a:pt x="103" y="10"/>
                    <a:pt x="94" y="26"/>
                  </a:cubicBezTo>
                  <a:cubicBezTo>
                    <a:pt x="89" y="23"/>
                    <a:pt x="82" y="21"/>
                    <a:pt x="75" y="21"/>
                  </a:cubicBezTo>
                  <a:cubicBezTo>
                    <a:pt x="60" y="21"/>
                    <a:pt x="46" y="30"/>
                    <a:pt x="40" y="42"/>
                  </a:cubicBezTo>
                  <a:cubicBezTo>
                    <a:pt x="36" y="41"/>
                    <a:pt x="33" y="40"/>
                    <a:pt x="29" y="40"/>
                  </a:cubicBezTo>
                  <a:cubicBezTo>
                    <a:pt x="15" y="40"/>
                    <a:pt x="3" y="50"/>
                    <a:pt x="0" y="64"/>
                  </a:cubicBezTo>
                  <a:cubicBezTo>
                    <a:pt x="3" y="63"/>
                    <a:pt x="7" y="62"/>
                    <a:pt x="11" y="62"/>
                  </a:cubicBezTo>
                  <a:cubicBezTo>
                    <a:pt x="17" y="62"/>
                    <a:pt x="24" y="64"/>
                    <a:pt x="30" y="66"/>
                  </a:cubicBezTo>
                  <a:cubicBezTo>
                    <a:pt x="42" y="49"/>
                    <a:pt x="61" y="39"/>
                    <a:pt x="82" y="39"/>
                  </a:cubicBezTo>
                  <a:cubicBezTo>
                    <a:pt x="117" y="39"/>
                    <a:pt x="145" y="67"/>
                    <a:pt x="145" y="101"/>
                  </a:cubicBezTo>
                  <a:cubicBezTo>
                    <a:pt x="170" y="98"/>
                    <a:pt x="189" y="77"/>
                    <a:pt x="189" y="51"/>
                  </a:cubicBezTo>
                  <a:cubicBezTo>
                    <a:pt x="189" y="22"/>
                    <a:pt x="167" y="0"/>
                    <a:pt x="1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068"/>
              <a:endParaRPr lang="en-US" sz="2400" dirty="0">
                <a:solidFill>
                  <a:srgbClr val="29292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5" name="Freeform 7"/>
            <p:cNvSpPr>
              <a:spLocks/>
            </p:cNvSpPr>
            <p:nvPr userDrawn="1"/>
          </p:nvSpPr>
          <p:spPr bwMode="auto">
            <a:xfrm>
              <a:off x="1411369" y="4269433"/>
              <a:ext cx="1390368" cy="741896"/>
            </a:xfrm>
            <a:custGeom>
              <a:avLst/>
              <a:gdLst>
                <a:gd name="T0" fmla="*/ 157 w 214"/>
                <a:gd name="T1" fmla="*/ 0 h 114"/>
                <a:gd name="T2" fmla="*/ 107 w 214"/>
                <a:gd name="T3" fmla="*/ 29 h 114"/>
                <a:gd name="T4" fmla="*/ 86 w 214"/>
                <a:gd name="T5" fmla="*/ 23 h 114"/>
                <a:gd name="T6" fmla="*/ 46 w 214"/>
                <a:gd name="T7" fmla="*/ 48 h 114"/>
                <a:gd name="T8" fmla="*/ 34 w 214"/>
                <a:gd name="T9" fmla="*/ 45 h 114"/>
                <a:gd name="T10" fmla="*/ 0 w 214"/>
                <a:gd name="T11" fmla="*/ 80 h 114"/>
                <a:gd name="T12" fmla="*/ 34 w 214"/>
                <a:gd name="T13" fmla="*/ 114 h 114"/>
                <a:gd name="T14" fmla="*/ 86 w 214"/>
                <a:gd name="T15" fmla="*/ 114 h 114"/>
                <a:gd name="T16" fmla="*/ 157 w 214"/>
                <a:gd name="T17" fmla="*/ 114 h 114"/>
                <a:gd name="T18" fmla="*/ 214 w 214"/>
                <a:gd name="T19" fmla="*/ 57 h 114"/>
                <a:gd name="T20" fmla="*/ 157 w 214"/>
                <a:gd name="T2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4" h="114">
                  <a:moveTo>
                    <a:pt x="157" y="0"/>
                  </a:moveTo>
                  <a:cubicBezTo>
                    <a:pt x="136" y="0"/>
                    <a:pt x="117" y="11"/>
                    <a:pt x="107" y="29"/>
                  </a:cubicBezTo>
                  <a:cubicBezTo>
                    <a:pt x="101" y="25"/>
                    <a:pt x="94" y="23"/>
                    <a:pt x="86" y="23"/>
                  </a:cubicBezTo>
                  <a:cubicBezTo>
                    <a:pt x="69" y="23"/>
                    <a:pt x="54" y="33"/>
                    <a:pt x="46" y="48"/>
                  </a:cubicBezTo>
                  <a:cubicBezTo>
                    <a:pt x="42" y="46"/>
                    <a:pt x="38" y="45"/>
                    <a:pt x="34" y="45"/>
                  </a:cubicBezTo>
                  <a:cubicBezTo>
                    <a:pt x="15" y="45"/>
                    <a:pt x="0" y="61"/>
                    <a:pt x="0" y="80"/>
                  </a:cubicBezTo>
                  <a:cubicBezTo>
                    <a:pt x="0" y="99"/>
                    <a:pt x="15" y="114"/>
                    <a:pt x="34" y="114"/>
                  </a:cubicBezTo>
                  <a:cubicBezTo>
                    <a:pt x="86" y="114"/>
                    <a:pt x="86" y="114"/>
                    <a:pt x="86" y="114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89" y="114"/>
                    <a:pt x="214" y="89"/>
                    <a:pt x="214" y="57"/>
                  </a:cubicBezTo>
                  <a:cubicBezTo>
                    <a:pt x="214" y="25"/>
                    <a:pt x="189" y="0"/>
                    <a:pt x="15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068"/>
              <a:endParaRPr lang="en-US" sz="2400" dirty="0">
                <a:solidFill>
                  <a:srgbClr val="292929"/>
                </a:solidFill>
                <a:latin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819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644803"/>
      </p:ext>
    </p:extLst>
  </p:cSld>
  <p:clrMapOvr>
    <a:masterClrMapping/>
  </p:clrMapOvr>
  <p:transition spd="slow">
    <p:wheel spokes="1"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984" y="-23813"/>
            <a:ext cx="8957733" cy="1143001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13885" y="1449388"/>
            <a:ext cx="8942916" cy="41084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5759152"/>
      </p:ext>
    </p:extLst>
  </p:cSld>
  <p:clrMapOvr>
    <a:masterClrMapping/>
  </p:clrMapOvr>
  <p:transition spd="slow">
    <p:wheel spokes="1"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223F7BB-6205-409E-90CD-FFF4301479B8}" type="slidenum">
              <a:rPr lang="en-US" altLang="zh-CN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663853"/>
      </p:ext>
    </p:extLst>
  </p:cSld>
  <p:clrMapOvr>
    <a:masterClrMapping/>
  </p:clrMapOvr>
  <p:transition spd="slow">
    <p:wheel spokes="1"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910713"/>
      </p:ext>
    </p:extLst>
  </p:cSld>
  <p:clrMapOvr>
    <a:masterClrMapping/>
  </p:clrMapOvr>
  <p:transition spd="slow">
    <p:wheel spokes="1"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5808" y="1556792"/>
            <a:ext cx="10972800" cy="468052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8726911"/>
      </p:ext>
    </p:extLst>
  </p:cSld>
  <p:clrMapOvr>
    <a:masterClrMapping/>
  </p:clrMapOvr>
  <p:transition spd="slow">
    <p:wheel spokes="1"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556793"/>
            <a:ext cx="5384800" cy="452596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556793"/>
            <a:ext cx="5384800" cy="452596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2526958"/>
      </p:ext>
    </p:extLst>
  </p:cSld>
  <p:clrMapOvr>
    <a:masterClrMapping/>
  </p:clrMapOvr>
  <p:transition spd="slow">
    <p:wheel spokes="1"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8244" y="1556792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2000" b="1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8244" y="2196554"/>
            <a:ext cx="5386917" cy="395128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012" y="1556792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2000" b="1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012" y="2196554"/>
            <a:ext cx="5389033" cy="395128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1043632"/>
      </p:ext>
    </p:extLst>
  </p:cSld>
  <p:clrMapOvr>
    <a:masterClrMapping/>
  </p:clrMapOvr>
  <p:transition spd="slow">
    <p:wheel spokes="1"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90872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20000"/>
              </a:lnSpc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908721"/>
            <a:ext cx="6815667" cy="585311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207077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39817565"/>
      </p:ext>
    </p:extLst>
  </p:cSld>
  <p:clrMapOvr>
    <a:masterClrMapping/>
  </p:clrMapOvr>
  <p:transition spd="slow">
    <p:wheel spokes="1"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922710"/>
            <a:ext cx="10972800" cy="634083"/>
          </a:xfrm>
          <a:prstGeom prst="rect">
            <a:avLst/>
          </a:prstGeom>
        </p:spPr>
        <p:txBody>
          <a:bodyPr/>
          <a:lstStyle>
            <a:lvl1pPr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700808"/>
            <a:ext cx="10972800" cy="4608512"/>
          </a:xfrm>
          <a:prstGeom prst="rect">
            <a:avLst/>
          </a:prstGeom>
        </p:spPr>
        <p:txBody>
          <a:bodyPr vert="eaVert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1902779"/>
      </p:ext>
    </p:extLst>
  </p:cSld>
  <p:clrMapOvr>
    <a:masterClrMapping/>
  </p:clrMapOvr>
  <p:transition spd="slow">
    <p:wheel spokes="1"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3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922710"/>
            <a:ext cx="10972800" cy="634083"/>
          </a:xfrm>
          <a:prstGeom prst="rect">
            <a:avLst/>
          </a:prstGeom>
        </p:spPr>
        <p:txBody>
          <a:bodyPr/>
          <a:lstStyle>
            <a:lvl1pPr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700808"/>
            <a:ext cx="10972800" cy="468052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txBody>
          <a:bodyPr vert="eaVert" anchor="b" anchorCtr="0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defRPr sz="2400" b="1">
                <a:latin typeface="微软雅黑" pitchFamily="34" charset="-122"/>
                <a:ea typeface="微软雅黑" pitchFamily="34" charset="-122"/>
              </a:defRPr>
            </a:lvl2pPr>
            <a:lvl3pPr>
              <a:defRPr sz="2000" b="1">
                <a:latin typeface="微软雅黑" pitchFamily="34" charset="-122"/>
                <a:ea typeface="微软雅黑" pitchFamily="34" charset="-122"/>
              </a:defRPr>
            </a:lvl3pPr>
            <a:lvl4pPr>
              <a:defRPr sz="1800" b="1">
                <a:latin typeface="微软雅黑" pitchFamily="34" charset="-122"/>
                <a:ea typeface="微软雅黑" pitchFamily="34" charset="-122"/>
              </a:defRPr>
            </a:lvl4pPr>
            <a:lvl5pPr>
              <a:defRPr sz="18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1524138"/>
      </p:ext>
    </p:extLst>
  </p:cSld>
  <p:clrMapOvr>
    <a:masterClrMapping/>
  </p:clrMapOvr>
  <p:transition spd="slow">
    <p:wheel spokes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emo, Video etc. &quot;special&quot; slides">
    <p:bg>
      <p:bgPr>
        <a:solidFill>
          <a:srgbClr val="8CC600">
            <a:alpha val="9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9617" y="1447802"/>
            <a:ext cx="4206384" cy="1523495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 baseline="0">
                <a:solidFill>
                  <a:schemeClr val="bg1">
                    <a:alpha val="98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9617" y="5630474"/>
            <a:ext cx="4206384" cy="461665"/>
          </a:xfrm>
        </p:spPr>
        <p:txBody>
          <a:bodyPr>
            <a:noAutofit/>
          </a:bodyPr>
          <a:lstStyle>
            <a:lvl1pPr marL="0" indent="0" algn="l" defTabSz="914424" rtl="0" eaLnBrk="1" latinLnBrk="0" hangingPunct="1">
              <a:lnSpc>
                <a:spcPct val="90000"/>
              </a:lnSpc>
              <a:spcBef>
                <a:spcPts val="0"/>
              </a:spcBef>
              <a:buSzPct val="80000"/>
              <a:buFont typeface="Arial" pitchFamily="34" charset="0"/>
              <a:buNone/>
              <a:defRPr lang="en-US" sz="2400" kern="1200" dirty="0">
                <a:solidFill>
                  <a:schemeClr val="bg1">
                    <a:alpha val="99000"/>
                  </a:schemeClr>
                </a:solidFill>
                <a:latin typeface="微软雅黑" panose="020B0503020204020204" pitchFamily="34" charset="-122"/>
                <a:ea typeface="+mn-ea"/>
                <a:cs typeface="+mn-cs"/>
              </a:defRPr>
            </a:lvl1pPr>
            <a:lvl2pPr marL="4572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89620" y="4160521"/>
            <a:ext cx="8874849" cy="1274539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bg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6667" b="0" i="0" u="none" strike="noStrike" kern="1200" cap="none" spc="-643" normalizeH="0" baseline="0" noProof="0" dirty="0" smtClean="0">
                <a:ln w="11430"/>
                <a:solidFill>
                  <a:schemeClr val="accent4">
                    <a:lumMod val="40000"/>
                    <a:lumOff val="60000"/>
                    <a:alpha val="99000"/>
                  </a:schemeClr>
                </a:solidFill>
                <a:effectLst/>
                <a:uLnTx/>
                <a:uFillTx/>
                <a:latin typeface="Segoe UI Ligh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sp>
        <p:nvSpPr>
          <p:cNvPr id="8" name="Freeform 6"/>
          <p:cNvSpPr>
            <a:spLocks noEditPoints="1"/>
          </p:cNvSpPr>
          <p:nvPr/>
        </p:nvSpPr>
        <p:spPr bwMode="auto">
          <a:xfrm>
            <a:off x="8294115" y="2008093"/>
            <a:ext cx="2269668" cy="2169611"/>
          </a:xfrm>
          <a:custGeom>
            <a:avLst/>
            <a:gdLst>
              <a:gd name="T0" fmla="*/ 150 w 154"/>
              <a:gd name="T1" fmla="*/ 40 h 148"/>
              <a:gd name="T2" fmla="*/ 91 w 154"/>
              <a:gd name="T3" fmla="*/ 40 h 148"/>
              <a:gd name="T4" fmla="*/ 124 w 154"/>
              <a:gd name="T5" fmla="*/ 3 h 148"/>
              <a:gd name="T6" fmla="*/ 120 w 154"/>
              <a:gd name="T7" fmla="*/ 0 h 148"/>
              <a:gd name="T8" fmla="*/ 77 w 154"/>
              <a:gd name="T9" fmla="*/ 39 h 148"/>
              <a:gd name="T10" fmla="*/ 36 w 154"/>
              <a:gd name="T11" fmla="*/ 0 h 148"/>
              <a:gd name="T12" fmla="*/ 32 w 154"/>
              <a:gd name="T13" fmla="*/ 3 h 148"/>
              <a:gd name="T14" fmla="*/ 66 w 154"/>
              <a:gd name="T15" fmla="*/ 40 h 148"/>
              <a:gd name="T16" fmla="*/ 4 w 154"/>
              <a:gd name="T17" fmla="*/ 40 h 148"/>
              <a:gd name="T18" fmla="*/ 0 w 154"/>
              <a:gd name="T19" fmla="*/ 44 h 148"/>
              <a:gd name="T20" fmla="*/ 0 w 154"/>
              <a:gd name="T21" fmla="*/ 144 h 148"/>
              <a:gd name="T22" fmla="*/ 4 w 154"/>
              <a:gd name="T23" fmla="*/ 148 h 148"/>
              <a:gd name="T24" fmla="*/ 150 w 154"/>
              <a:gd name="T25" fmla="*/ 148 h 148"/>
              <a:gd name="T26" fmla="*/ 154 w 154"/>
              <a:gd name="T27" fmla="*/ 144 h 148"/>
              <a:gd name="T28" fmla="*/ 154 w 154"/>
              <a:gd name="T29" fmla="*/ 44 h 148"/>
              <a:gd name="T30" fmla="*/ 150 w 154"/>
              <a:gd name="T31" fmla="*/ 40 h 148"/>
              <a:gd name="T32" fmla="*/ 145 w 154"/>
              <a:gd name="T33" fmla="*/ 135 h 148"/>
              <a:gd name="T34" fmla="*/ 141 w 154"/>
              <a:gd name="T35" fmla="*/ 139 h 148"/>
              <a:gd name="T36" fmla="*/ 13 w 154"/>
              <a:gd name="T37" fmla="*/ 139 h 148"/>
              <a:gd name="T38" fmla="*/ 9 w 154"/>
              <a:gd name="T39" fmla="*/ 135 h 148"/>
              <a:gd name="T40" fmla="*/ 9 w 154"/>
              <a:gd name="T41" fmla="*/ 52 h 148"/>
              <a:gd name="T42" fmla="*/ 13 w 154"/>
              <a:gd name="T43" fmla="*/ 48 h 148"/>
              <a:gd name="T44" fmla="*/ 141 w 154"/>
              <a:gd name="T45" fmla="*/ 48 h 148"/>
              <a:gd name="T46" fmla="*/ 145 w 154"/>
              <a:gd name="T47" fmla="*/ 52 h 148"/>
              <a:gd name="T48" fmla="*/ 145 w 154"/>
              <a:gd name="T49" fmla="*/ 135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54" h="148">
                <a:moveTo>
                  <a:pt x="150" y="40"/>
                </a:moveTo>
                <a:cubicBezTo>
                  <a:pt x="91" y="40"/>
                  <a:pt x="91" y="40"/>
                  <a:pt x="91" y="40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0"/>
                  <a:pt x="120" y="0"/>
                  <a:pt x="120" y="0"/>
                </a:cubicBezTo>
                <a:cubicBezTo>
                  <a:pt x="77" y="39"/>
                  <a:pt x="77" y="39"/>
                  <a:pt x="77" y="39"/>
                </a:cubicBezTo>
                <a:cubicBezTo>
                  <a:pt x="36" y="0"/>
                  <a:pt x="36" y="0"/>
                  <a:pt x="36" y="0"/>
                </a:cubicBezTo>
                <a:cubicBezTo>
                  <a:pt x="32" y="3"/>
                  <a:pt x="32" y="3"/>
                  <a:pt x="32" y="3"/>
                </a:cubicBezTo>
                <a:cubicBezTo>
                  <a:pt x="66" y="40"/>
                  <a:pt x="66" y="40"/>
                  <a:pt x="66" y="40"/>
                </a:cubicBezTo>
                <a:cubicBezTo>
                  <a:pt x="4" y="40"/>
                  <a:pt x="4" y="40"/>
                  <a:pt x="4" y="40"/>
                </a:cubicBezTo>
                <a:cubicBezTo>
                  <a:pt x="2" y="40"/>
                  <a:pt x="0" y="42"/>
                  <a:pt x="0" y="44"/>
                </a:cubicBezTo>
                <a:cubicBezTo>
                  <a:pt x="0" y="144"/>
                  <a:pt x="0" y="144"/>
                  <a:pt x="0" y="144"/>
                </a:cubicBezTo>
                <a:cubicBezTo>
                  <a:pt x="0" y="146"/>
                  <a:pt x="2" y="148"/>
                  <a:pt x="4" y="148"/>
                </a:cubicBezTo>
                <a:cubicBezTo>
                  <a:pt x="150" y="148"/>
                  <a:pt x="150" y="148"/>
                  <a:pt x="150" y="148"/>
                </a:cubicBezTo>
                <a:cubicBezTo>
                  <a:pt x="152" y="148"/>
                  <a:pt x="154" y="146"/>
                  <a:pt x="154" y="144"/>
                </a:cubicBezTo>
                <a:cubicBezTo>
                  <a:pt x="154" y="44"/>
                  <a:pt x="154" y="44"/>
                  <a:pt x="154" y="44"/>
                </a:cubicBezTo>
                <a:cubicBezTo>
                  <a:pt x="154" y="42"/>
                  <a:pt x="152" y="40"/>
                  <a:pt x="150" y="40"/>
                </a:cubicBezTo>
                <a:close/>
                <a:moveTo>
                  <a:pt x="145" y="135"/>
                </a:moveTo>
                <a:cubicBezTo>
                  <a:pt x="145" y="137"/>
                  <a:pt x="143" y="139"/>
                  <a:pt x="141" y="139"/>
                </a:cubicBezTo>
                <a:cubicBezTo>
                  <a:pt x="13" y="139"/>
                  <a:pt x="13" y="139"/>
                  <a:pt x="13" y="139"/>
                </a:cubicBezTo>
                <a:cubicBezTo>
                  <a:pt x="11" y="139"/>
                  <a:pt x="9" y="137"/>
                  <a:pt x="9" y="135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50"/>
                  <a:pt x="11" y="48"/>
                  <a:pt x="13" y="48"/>
                </a:cubicBezTo>
                <a:cubicBezTo>
                  <a:pt x="141" y="48"/>
                  <a:pt x="141" y="48"/>
                  <a:pt x="141" y="48"/>
                </a:cubicBezTo>
                <a:cubicBezTo>
                  <a:pt x="143" y="48"/>
                  <a:pt x="145" y="50"/>
                  <a:pt x="145" y="52"/>
                </a:cubicBezTo>
                <a:lnTo>
                  <a:pt x="145" y="13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8" tIns="45725" rIns="91448" bIns="45725" numCol="1" anchor="t" anchorCtr="0" compatLnSpc="1">
            <a:prstTxWarp prst="textNoShape">
              <a:avLst/>
            </a:prstTxWarp>
          </a:bodyPr>
          <a:lstStyle/>
          <a:p>
            <a:pPr defTabSz="1219068"/>
            <a:endParaRPr lang="en-US" sz="2400" dirty="0">
              <a:solidFill>
                <a:srgbClr val="292929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721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25408" y="836713"/>
            <a:ext cx="2743200" cy="5419477"/>
          </a:xfrm>
          <a:prstGeom prst="rect">
            <a:avLst/>
          </a:prstGeom>
        </p:spPr>
        <p:txBody>
          <a:bodyPr vert="eaVert" anchor="ctr" anchorCtr="0"/>
          <a:lstStyle>
            <a:lvl1pPr>
              <a:defRPr sz="28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9867" y="846301"/>
            <a:ext cx="8026400" cy="5419477"/>
          </a:xfrm>
          <a:prstGeom prst="rect">
            <a:avLst/>
          </a:prstGeom>
        </p:spPr>
        <p:txBody>
          <a:bodyPr vert="eaVert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005456"/>
      </p:ext>
    </p:extLst>
  </p:cSld>
  <p:clrMapOvr>
    <a:masterClrMapping/>
  </p:clrMapOvr>
  <p:transition spd="slow">
    <p:wheel spokes="1"/>
  </p:transition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23392" y="836713"/>
            <a:ext cx="2743200" cy="5419477"/>
          </a:xfrm>
          <a:prstGeom prst="rect">
            <a:avLst/>
          </a:prstGeom>
        </p:spPr>
        <p:txBody>
          <a:bodyPr vert="eaVert" anchor="ctr" anchorCtr="0"/>
          <a:lstStyle>
            <a:lvl1pPr>
              <a:defRPr sz="28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599723" y="836712"/>
            <a:ext cx="7982677" cy="55446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txBody>
          <a:bodyPr vert="eaVert" anchor="b" anchorCtr="0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defRPr sz="2400" b="1">
                <a:latin typeface="微软雅黑" pitchFamily="34" charset="-122"/>
                <a:ea typeface="微软雅黑" pitchFamily="34" charset="-122"/>
              </a:defRPr>
            </a:lvl2pPr>
            <a:lvl3pPr>
              <a:defRPr sz="2000" b="1">
                <a:latin typeface="微软雅黑" pitchFamily="34" charset="-122"/>
                <a:ea typeface="微软雅黑" pitchFamily="34" charset="-122"/>
              </a:defRPr>
            </a:lvl3pPr>
            <a:lvl4pPr>
              <a:defRPr sz="1800" b="1">
                <a:latin typeface="微软雅黑" pitchFamily="34" charset="-122"/>
                <a:ea typeface="微软雅黑" pitchFamily="34" charset="-122"/>
              </a:defRPr>
            </a:lvl4pPr>
            <a:lvl5pPr>
              <a:defRPr sz="18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4622145"/>
      </p:ext>
    </p:extLst>
  </p:cSld>
  <p:clrMapOvr>
    <a:masterClrMapping/>
  </p:clrMapOvr>
  <p:transition spd="slow">
    <p:wheel spokes="1"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5009728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20000"/>
              </a:lnSpc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821903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32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576466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17468557"/>
      </p:ext>
    </p:extLst>
  </p:cSld>
  <p:clrMapOvr>
    <a:masterClrMapping/>
  </p:clrMapOvr>
  <p:transition spd="slow">
    <p:wheel spokes="1"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9051928"/>
      </p:ext>
    </p:extLst>
  </p:cSld>
  <p:clrMapOvr>
    <a:masterClrMapping/>
  </p:clrMapOvr>
  <p:transition spd="slow">
    <p:wheel spokes="1"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984" y="-23813"/>
            <a:ext cx="8957733" cy="1143001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13885" y="1449388"/>
            <a:ext cx="8942916" cy="41084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458868"/>
      </p:ext>
    </p:extLst>
  </p:cSld>
  <p:clrMapOvr>
    <a:masterClrMapping/>
  </p:clrMapOvr>
  <p:transition spd="slow">
    <p:wheel spokes="1"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223F7BB-6205-409E-90CD-FFF4301479B8}" type="slidenum">
              <a:rPr lang="en-US" altLang="zh-CN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582070"/>
      </p:ext>
    </p:extLst>
  </p:cSld>
  <p:clrMapOvr>
    <a:masterClrMapping/>
  </p:clrMapOvr>
  <p:transition spd="slow">
    <p:wheel spokes="1"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052303"/>
      </p:ext>
    </p:extLst>
  </p:cSld>
  <p:clrMapOvr>
    <a:masterClrMapping/>
  </p:clrMapOvr>
  <p:transition spd="slow">
    <p:wheel spokes="1"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5808" y="1556792"/>
            <a:ext cx="10972800" cy="468052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4637031"/>
      </p:ext>
    </p:extLst>
  </p:cSld>
  <p:clrMapOvr>
    <a:masterClrMapping/>
  </p:clrMapOvr>
  <p:transition spd="slow">
    <p:wheel spokes="1"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556793"/>
            <a:ext cx="5384800" cy="452596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556793"/>
            <a:ext cx="5384800" cy="452596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3707888"/>
      </p:ext>
    </p:extLst>
  </p:cSld>
  <p:clrMapOvr>
    <a:masterClrMapping/>
  </p:clrMapOvr>
  <p:transition spd="slow">
    <p:wheel spokes="1"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8244" y="1556792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2000" b="1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8244" y="2196554"/>
            <a:ext cx="5386917" cy="395128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012" y="1556792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2000" b="1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012" y="2196554"/>
            <a:ext cx="5389033" cy="395128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6997874"/>
      </p:ext>
    </p:extLst>
  </p:cSld>
  <p:clrMapOvr>
    <a:masterClrMapping/>
  </p:clrMapOvr>
  <p:transition spd="slow">
    <p:wheel spokes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emo, Video etc. &quot;special&quot; slides">
    <p:bg>
      <p:bgPr>
        <a:solidFill>
          <a:schemeClr val="accent2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9617" y="1447802"/>
            <a:ext cx="4206384" cy="1523495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 baseline="0">
                <a:solidFill>
                  <a:schemeClr val="bg1">
                    <a:alpha val="98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9617" y="5630474"/>
            <a:ext cx="4206384" cy="461665"/>
          </a:xfrm>
        </p:spPr>
        <p:txBody>
          <a:bodyPr>
            <a:noAutofit/>
          </a:bodyPr>
          <a:lstStyle>
            <a:lvl1pPr marL="0" indent="0" algn="l" defTabSz="914424" rtl="0" eaLnBrk="1" latinLnBrk="0" hangingPunct="1">
              <a:lnSpc>
                <a:spcPct val="90000"/>
              </a:lnSpc>
              <a:spcBef>
                <a:spcPts val="0"/>
              </a:spcBef>
              <a:buSzPct val="80000"/>
              <a:buFont typeface="Arial" pitchFamily="34" charset="0"/>
              <a:buNone/>
              <a:defRPr lang="en-US" sz="2400" kern="1200" dirty="0">
                <a:solidFill>
                  <a:schemeClr val="bg1">
                    <a:alpha val="99000"/>
                  </a:schemeClr>
                </a:solidFill>
                <a:latin typeface="微软雅黑" panose="020B0503020204020204" pitchFamily="34" charset="-122"/>
                <a:ea typeface="+mn-ea"/>
                <a:cs typeface="+mn-cs"/>
              </a:defRPr>
            </a:lvl1pPr>
            <a:lvl2pPr marL="4572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89620" y="4160521"/>
            <a:ext cx="8874849" cy="1274539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bg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6667" b="0" i="0" u="none" strike="noStrike" kern="1200" cap="none" spc="-643" normalizeH="0" baseline="0" noProof="0" dirty="0" smtClean="0">
                <a:ln w="11430"/>
                <a:solidFill>
                  <a:schemeClr val="accent2">
                    <a:lumMod val="40000"/>
                    <a:lumOff val="60000"/>
                    <a:alpha val="99000"/>
                  </a:schemeClr>
                </a:solidFill>
                <a:effectLst/>
                <a:uLnTx/>
                <a:uFillTx/>
                <a:latin typeface="Segoe UI Ligh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grpSp>
        <p:nvGrpSpPr>
          <p:cNvPr id="8" name="Group 7"/>
          <p:cNvGrpSpPr/>
          <p:nvPr/>
        </p:nvGrpSpPr>
        <p:grpSpPr bwMode="black">
          <a:xfrm>
            <a:off x="7906631" y="2242933"/>
            <a:ext cx="3177741" cy="1934623"/>
            <a:chOff x="10387012" y="4179358"/>
            <a:chExt cx="974726" cy="593725"/>
          </a:xfrm>
          <a:solidFill>
            <a:srgbClr val="FFFFFF"/>
          </a:solidFill>
        </p:grpSpPr>
        <p:sp>
          <p:nvSpPr>
            <p:cNvPr id="9" name="Freeform 26"/>
            <p:cNvSpPr>
              <a:spLocks/>
            </p:cNvSpPr>
            <p:nvPr/>
          </p:nvSpPr>
          <p:spPr bwMode="black">
            <a:xfrm>
              <a:off x="10506075" y="4258733"/>
              <a:ext cx="706438" cy="514350"/>
            </a:xfrm>
            <a:custGeom>
              <a:avLst/>
              <a:gdLst>
                <a:gd name="T0" fmla="*/ 183 w 188"/>
                <a:gd name="T1" fmla="*/ 84 h 137"/>
                <a:gd name="T2" fmla="*/ 104 w 188"/>
                <a:gd name="T3" fmla="*/ 27 h 137"/>
                <a:gd name="T4" fmla="*/ 86 w 188"/>
                <a:gd name="T5" fmla="*/ 19 h 137"/>
                <a:gd name="T6" fmla="*/ 59 w 188"/>
                <a:gd name="T7" fmla="*/ 34 h 137"/>
                <a:gd name="T8" fmla="*/ 56 w 188"/>
                <a:gd name="T9" fmla="*/ 36 h 137"/>
                <a:gd name="T10" fmla="*/ 43 w 188"/>
                <a:gd name="T11" fmla="*/ 38 h 137"/>
                <a:gd name="T12" fmla="*/ 43 w 188"/>
                <a:gd name="T13" fmla="*/ 38 h 137"/>
                <a:gd name="T14" fmla="*/ 26 w 188"/>
                <a:gd name="T15" fmla="*/ 27 h 137"/>
                <a:gd name="T16" fmla="*/ 24 w 188"/>
                <a:gd name="T17" fmla="*/ 14 h 137"/>
                <a:gd name="T18" fmla="*/ 31 w 188"/>
                <a:gd name="T19" fmla="*/ 0 h 137"/>
                <a:gd name="T20" fmla="*/ 21 w 188"/>
                <a:gd name="T21" fmla="*/ 0 h 137"/>
                <a:gd name="T22" fmla="*/ 1 w 188"/>
                <a:gd name="T23" fmla="*/ 79 h 137"/>
                <a:gd name="T24" fmla="*/ 4 w 188"/>
                <a:gd name="T25" fmla="*/ 80 h 137"/>
                <a:gd name="T26" fmla="*/ 16 w 188"/>
                <a:gd name="T27" fmla="*/ 70 h 137"/>
                <a:gd name="T28" fmla="*/ 22 w 188"/>
                <a:gd name="T29" fmla="*/ 70 h 137"/>
                <a:gd name="T30" fmla="*/ 32 w 188"/>
                <a:gd name="T31" fmla="*/ 74 h 137"/>
                <a:gd name="T32" fmla="*/ 43 w 188"/>
                <a:gd name="T33" fmla="*/ 72 h 137"/>
                <a:gd name="T34" fmla="*/ 44 w 188"/>
                <a:gd name="T35" fmla="*/ 72 h 137"/>
                <a:gd name="T36" fmla="*/ 53 w 188"/>
                <a:gd name="T37" fmla="*/ 76 h 137"/>
                <a:gd name="T38" fmla="*/ 65 w 188"/>
                <a:gd name="T39" fmla="*/ 74 h 137"/>
                <a:gd name="T40" fmla="*/ 67 w 188"/>
                <a:gd name="T41" fmla="*/ 74 h 137"/>
                <a:gd name="T42" fmla="*/ 80 w 188"/>
                <a:gd name="T43" fmla="*/ 88 h 137"/>
                <a:gd name="T44" fmla="*/ 83 w 188"/>
                <a:gd name="T45" fmla="*/ 88 h 137"/>
                <a:gd name="T46" fmla="*/ 85 w 188"/>
                <a:gd name="T47" fmla="*/ 89 h 137"/>
                <a:gd name="T48" fmla="*/ 99 w 188"/>
                <a:gd name="T49" fmla="*/ 108 h 137"/>
                <a:gd name="T50" fmla="*/ 99 w 188"/>
                <a:gd name="T51" fmla="*/ 110 h 137"/>
                <a:gd name="T52" fmla="*/ 96 w 188"/>
                <a:gd name="T53" fmla="*/ 124 h 137"/>
                <a:gd name="T54" fmla="*/ 114 w 188"/>
                <a:gd name="T55" fmla="*/ 137 h 137"/>
                <a:gd name="T56" fmla="*/ 123 w 188"/>
                <a:gd name="T57" fmla="*/ 132 h 137"/>
                <a:gd name="T58" fmla="*/ 124 w 188"/>
                <a:gd name="T59" fmla="*/ 124 h 137"/>
                <a:gd name="T60" fmla="*/ 108 w 188"/>
                <a:gd name="T61" fmla="*/ 112 h 137"/>
                <a:gd name="T62" fmla="*/ 107 w 188"/>
                <a:gd name="T63" fmla="*/ 109 h 137"/>
                <a:gd name="T64" fmla="*/ 110 w 188"/>
                <a:gd name="T65" fmla="*/ 109 h 137"/>
                <a:gd name="T66" fmla="*/ 136 w 188"/>
                <a:gd name="T67" fmla="*/ 127 h 137"/>
                <a:gd name="T68" fmla="*/ 145 w 188"/>
                <a:gd name="T69" fmla="*/ 123 h 137"/>
                <a:gd name="T70" fmla="*/ 147 w 188"/>
                <a:gd name="T71" fmla="*/ 114 h 137"/>
                <a:gd name="T72" fmla="*/ 117 w 188"/>
                <a:gd name="T73" fmla="*/ 93 h 137"/>
                <a:gd name="T74" fmla="*/ 117 w 188"/>
                <a:gd name="T75" fmla="*/ 90 h 137"/>
                <a:gd name="T76" fmla="*/ 120 w 188"/>
                <a:gd name="T77" fmla="*/ 89 h 137"/>
                <a:gd name="T78" fmla="*/ 156 w 188"/>
                <a:gd name="T79" fmla="*/ 116 h 137"/>
                <a:gd name="T80" fmla="*/ 165 w 188"/>
                <a:gd name="T81" fmla="*/ 111 h 137"/>
                <a:gd name="T82" fmla="*/ 167 w 188"/>
                <a:gd name="T83" fmla="*/ 102 h 137"/>
                <a:gd name="T84" fmla="*/ 137 w 188"/>
                <a:gd name="T85" fmla="*/ 81 h 137"/>
                <a:gd name="T86" fmla="*/ 136 w 188"/>
                <a:gd name="T87" fmla="*/ 78 h 137"/>
                <a:gd name="T88" fmla="*/ 139 w 188"/>
                <a:gd name="T89" fmla="*/ 77 h 137"/>
                <a:gd name="T90" fmla="*/ 176 w 188"/>
                <a:gd name="T91" fmla="*/ 104 h 137"/>
                <a:gd name="T92" fmla="*/ 185 w 188"/>
                <a:gd name="T93" fmla="*/ 99 h 137"/>
                <a:gd name="T94" fmla="*/ 183 w 188"/>
                <a:gd name="T95" fmla="*/ 8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8" h="137">
                  <a:moveTo>
                    <a:pt x="183" y="84"/>
                  </a:moveTo>
                  <a:cubicBezTo>
                    <a:pt x="104" y="27"/>
                    <a:pt x="104" y="27"/>
                    <a:pt x="104" y="27"/>
                  </a:cubicBezTo>
                  <a:cubicBezTo>
                    <a:pt x="86" y="19"/>
                    <a:pt x="86" y="19"/>
                    <a:pt x="86" y="19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2" y="38"/>
                    <a:pt x="47" y="39"/>
                    <a:pt x="43" y="3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36" y="38"/>
                    <a:pt x="30" y="34"/>
                    <a:pt x="26" y="27"/>
                  </a:cubicBezTo>
                  <a:cubicBezTo>
                    <a:pt x="24" y="23"/>
                    <a:pt x="23" y="19"/>
                    <a:pt x="24" y="14"/>
                  </a:cubicBezTo>
                  <a:cubicBezTo>
                    <a:pt x="24" y="9"/>
                    <a:pt x="27" y="4"/>
                    <a:pt x="31" y="0"/>
                  </a:cubicBezTo>
                  <a:cubicBezTo>
                    <a:pt x="25" y="0"/>
                    <a:pt x="21" y="0"/>
                    <a:pt x="21" y="0"/>
                  </a:cubicBezTo>
                  <a:cubicBezTo>
                    <a:pt x="21" y="0"/>
                    <a:pt x="0" y="40"/>
                    <a:pt x="1" y="79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6" y="75"/>
                    <a:pt x="10" y="72"/>
                    <a:pt x="16" y="70"/>
                  </a:cubicBezTo>
                  <a:cubicBezTo>
                    <a:pt x="18" y="70"/>
                    <a:pt x="20" y="70"/>
                    <a:pt x="22" y="70"/>
                  </a:cubicBezTo>
                  <a:cubicBezTo>
                    <a:pt x="25" y="70"/>
                    <a:pt x="29" y="72"/>
                    <a:pt x="32" y="74"/>
                  </a:cubicBezTo>
                  <a:cubicBezTo>
                    <a:pt x="35" y="72"/>
                    <a:pt x="39" y="71"/>
                    <a:pt x="43" y="72"/>
                  </a:cubicBezTo>
                  <a:cubicBezTo>
                    <a:pt x="43" y="72"/>
                    <a:pt x="44" y="72"/>
                    <a:pt x="44" y="72"/>
                  </a:cubicBezTo>
                  <a:cubicBezTo>
                    <a:pt x="48" y="72"/>
                    <a:pt x="51" y="74"/>
                    <a:pt x="53" y="76"/>
                  </a:cubicBezTo>
                  <a:cubicBezTo>
                    <a:pt x="56" y="74"/>
                    <a:pt x="60" y="73"/>
                    <a:pt x="65" y="74"/>
                  </a:cubicBezTo>
                  <a:cubicBezTo>
                    <a:pt x="65" y="74"/>
                    <a:pt x="66" y="74"/>
                    <a:pt x="67" y="74"/>
                  </a:cubicBezTo>
                  <a:cubicBezTo>
                    <a:pt x="74" y="76"/>
                    <a:pt x="79" y="81"/>
                    <a:pt x="80" y="88"/>
                  </a:cubicBezTo>
                  <a:cubicBezTo>
                    <a:pt x="81" y="88"/>
                    <a:pt x="82" y="88"/>
                    <a:pt x="83" y="88"/>
                  </a:cubicBezTo>
                  <a:cubicBezTo>
                    <a:pt x="84" y="88"/>
                    <a:pt x="84" y="88"/>
                    <a:pt x="85" y="89"/>
                  </a:cubicBezTo>
                  <a:cubicBezTo>
                    <a:pt x="94" y="91"/>
                    <a:pt x="100" y="99"/>
                    <a:pt x="99" y="108"/>
                  </a:cubicBezTo>
                  <a:cubicBezTo>
                    <a:pt x="99" y="109"/>
                    <a:pt x="99" y="110"/>
                    <a:pt x="99" y="110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7" y="137"/>
                    <a:pt x="120" y="135"/>
                    <a:pt x="123" y="132"/>
                  </a:cubicBezTo>
                  <a:cubicBezTo>
                    <a:pt x="124" y="130"/>
                    <a:pt x="125" y="127"/>
                    <a:pt x="124" y="124"/>
                  </a:cubicBezTo>
                  <a:cubicBezTo>
                    <a:pt x="108" y="112"/>
                    <a:pt x="108" y="112"/>
                    <a:pt x="108" y="112"/>
                  </a:cubicBezTo>
                  <a:cubicBezTo>
                    <a:pt x="107" y="111"/>
                    <a:pt x="107" y="110"/>
                    <a:pt x="107" y="109"/>
                  </a:cubicBezTo>
                  <a:cubicBezTo>
                    <a:pt x="108" y="108"/>
                    <a:pt x="109" y="108"/>
                    <a:pt x="110" y="109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40" y="127"/>
                    <a:pt x="143" y="126"/>
                    <a:pt x="145" y="123"/>
                  </a:cubicBezTo>
                  <a:cubicBezTo>
                    <a:pt x="147" y="120"/>
                    <a:pt x="147" y="117"/>
                    <a:pt x="147" y="114"/>
                  </a:cubicBezTo>
                  <a:cubicBezTo>
                    <a:pt x="117" y="93"/>
                    <a:pt x="117" y="93"/>
                    <a:pt x="117" y="93"/>
                  </a:cubicBezTo>
                  <a:cubicBezTo>
                    <a:pt x="116" y="92"/>
                    <a:pt x="116" y="91"/>
                    <a:pt x="117" y="90"/>
                  </a:cubicBezTo>
                  <a:cubicBezTo>
                    <a:pt x="117" y="89"/>
                    <a:pt x="119" y="89"/>
                    <a:pt x="120" y="89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9" y="116"/>
                    <a:pt x="163" y="114"/>
                    <a:pt x="165" y="111"/>
                  </a:cubicBezTo>
                  <a:cubicBezTo>
                    <a:pt x="167" y="108"/>
                    <a:pt x="167" y="105"/>
                    <a:pt x="167" y="102"/>
                  </a:cubicBezTo>
                  <a:cubicBezTo>
                    <a:pt x="137" y="81"/>
                    <a:pt x="137" y="81"/>
                    <a:pt x="137" y="81"/>
                  </a:cubicBezTo>
                  <a:cubicBezTo>
                    <a:pt x="136" y="80"/>
                    <a:pt x="136" y="79"/>
                    <a:pt x="136" y="78"/>
                  </a:cubicBezTo>
                  <a:cubicBezTo>
                    <a:pt x="137" y="77"/>
                    <a:pt x="138" y="76"/>
                    <a:pt x="139" y="77"/>
                  </a:cubicBezTo>
                  <a:cubicBezTo>
                    <a:pt x="176" y="104"/>
                    <a:pt x="176" y="104"/>
                    <a:pt x="176" y="104"/>
                  </a:cubicBezTo>
                  <a:cubicBezTo>
                    <a:pt x="180" y="104"/>
                    <a:pt x="183" y="102"/>
                    <a:pt x="185" y="99"/>
                  </a:cubicBezTo>
                  <a:cubicBezTo>
                    <a:pt x="188" y="94"/>
                    <a:pt x="187" y="87"/>
                    <a:pt x="183" y="8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068"/>
              <a:endParaRPr lang="en-US" sz="1600" dirty="0">
                <a:solidFill>
                  <a:srgbClr val="29292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2" name="Freeform 27"/>
            <p:cNvSpPr>
              <a:spLocks/>
            </p:cNvSpPr>
            <p:nvPr/>
          </p:nvSpPr>
          <p:spPr bwMode="black">
            <a:xfrm>
              <a:off x="10615612" y="4179358"/>
              <a:ext cx="657225" cy="376238"/>
            </a:xfrm>
            <a:custGeom>
              <a:avLst/>
              <a:gdLst>
                <a:gd name="T0" fmla="*/ 127 w 175"/>
                <a:gd name="T1" fmla="*/ 31 h 100"/>
                <a:gd name="T2" fmla="*/ 119 w 175"/>
                <a:gd name="T3" fmla="*/ 28 h 100"/>
                <a:gd name="T4" fmla="*/ 62 w 175"/>
                <a:gd name="T5" fmla="*/ 2 h 100"/>
                <a:gd name="T6" fmla="*/ 49 w 175"/>
                <a:gd name="T7" fmla="*/ 3 h 100"/>
                <a:gd name="T8" fmla="*/ 26 w 175"/>
                <a:gd name="T9" fmla="*/ 16 h 100"/>
                <a:gd name="T10" fmla="*/ 9 w 175"/>
                <a:gd name="T11" fmla="*/ 25 h 100"/>
                <a:gd name="T12" fmla="*/ 4 w 175"/>
                <a:gd name="T13" fmla="*/ 45 h 100"/>
                <a:gd name="T14" fmla="*/ 15 w 175"/>
                <a:gd name="T15" fmla="*/ 52 h 100"/>
                <a:gd name="T16" fmla="*/ 23 w 175"/>
                <a:gd name="T17" fmla="*/ 50 h 100"/>
                <a:gd name="T18" fmla="*/ 23 w 175"/>
                <a:gd name="T19" fmla="*/ 50 h 100"/>
                <a:gd name="T20" fmla="*/ 57 w 175"/>
                <a:gd name="T21" fmla="*/ 32 h 100"/>
                <a:gd name="T22" fmla="*/ 79 w 175"/>
                <a:gd name="T23" fmla="*/ 42 h 100"/>
                <a:gd name="T24" fmla="*/ 109 w 175"/>
                <a:gd name="T25" fmla="*/ 64 h 100"/>
                <a:gd name="T26" fmla="*/ 158 w 175"/>
                <a:gd name="T27" fmla="*/ 99 h 100"/>
                <a:gd name="T28" fmla="*/ 159 w 175"/>
                <a:gd name="T29" fmla="*/ 100 h 100"/>
                <a:gd name="T30" fmla="*/ 173 w 175"/>
                <a:gd name="T31" fmla="*/ 97 h 100"/>
                <a:gd name="T32" fmla="*/ 154 w 175"/>
                <a:gd name="T33" fmla="*/ 29 h 100"/>
                <a:gd name="T34" fmla="*/ 127 w 175"/>
                <a:gd name="T35" fmla="*/ 3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5" h="100">
                  <a:moveTo>
                    <a:pt x="127" y="31"/>
                  </a:moveTo>
                  <a:cubicBezTo>
                    <a:pt x="125" y="31"/>
                    <a:pt x="122" y="30"/>
                    <a:pt x="119" y="28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58" y="0"/>
                    <a:pt x="53" y="1"/>
                    <a:pt x="49" y="3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2" y="29"/>
                    <a:pt x="0" y="38"/>
                    <a:pt x="4" y="45"/>
                  </a:cubicBezTo>
                  <a:cubicBezTo>
                    <a:pt x="6" y="49"/>
                    <a:pt x="10" y="52"/>
                    <a:pt x="15" y="52"/>
                  </a:cubicBezTo>
                  <a:cubicBezTo>
                    <a:pt x="18" y="52"/>
                    <a:pt x="21" y="52"/>
                    <a:pt x="23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57" y="32"/>
                    <a:pt x="57" y="32"/>
                    <a:pt x="57" y="3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58" y="99"/>
                    <a:pt x="158" y="99"/>
                    <a:pt x="158" y="99"/>
                  </a:cubicBezTo>
                  <a:cubicBezTo>
                    <a:pt x="158" y="99"/>
                    <a:pt x="159" y="100"/>
                    <a:pt x="159" y="100"/>
                  </a:cubicBezTo>
                  <a:cubicBezTo>
                    <a:pt x="173" y="97"/>
                    <a:pt x="173" y="97"/>
                    <a:pt x="173" y="97"/>
                  </a:cubicBezTo>
                  <a:cubicBezTo>
                    <a:pt x="175" y="51"/>
                    <a:pt x="154" y="29"/>
                    <a:pt x="154" y="29"/>
                  </a:cubicBezTo>
                  <a:cubicBezTo>
                    <a:pt x="154" y="29"/>
                    <a:pt x="133" y="33"/>
                    <a:pt x="12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068"/>
              <a:endParaRPr lang="en-US" sz="1600" dirty="0">
                <a:solidFill>
                  <a:srgbClr val="29292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4" name="Freeform 28"/>
            <p:cNvSpPr>
              <a:spLocks/>
            </p:cNvSpPr>
            <p:nvPr/>
          </p:nvSpPr>
          <p:spPr bwMode="black">
            <a:xfrm>
              <a:off x="10536237" y="4544483"/>
              <a:ext cx="319088" cy="220663"/>
            </a:xfrm>
            <a:custGeom>
              <a:avLst/>
              <a:gdLst>
                <a:gd name="T0" fmla="*/ 76 w 85"/>
                <a:gd name="T1" fmla="*/ 20 h 59"/>
                <a:gd name="T2" fmla="*/ 64 w 85"/>
                <a:gd name="T3" fmla="*/ 25 h 59"/>
                <a:gd name="T4" fmla="*/ 65 w 85"/>
                <a:gd name="T5" fmla="*/ 18 h 59"/>
                <a:gd name="T6" fmla="*/ 57 w 85"/>
                <a:gd name="T7" fmla="*/ 5 h 59"/>
                <a:gd name="T8" fmla="*/ 44 w 85"/>
                <a:gd name="T9" fmla="*/ 13 h 59"/>
                <a:gd name="T10" fmla="*/ 44 w 85"/>
                <a:gd name="T11" fmla="*/ 14 h 59"/>
                <a:gd name="T12" fmla="*/ 35 w 85"/>
                <a:gd name="T13" fmla="*/ 3 h 59"/>
                <a:gd name="T14" fmla="*/ 23 w 85"/>
                <a:gd name="T15" fmla="*/ 10 h 59"/>
                <a:gd name="T16" fmla="*/ 23 w 85"/>
                <a:gd name="T17" fmla="*/ 10 h 59"/>
                <a:gd name="T18" fmla="*/ 10 w 85"/>
                <a:gd name="T19" fmla="*/ 1 h 59"/>
                <a:gd name="T20" fmla="*/ 1 w 85"/>
                <a:gd name="T21" fmla="*/ 14 h 59"/>
                <a:gd name="T22" fmla="*/ 4 w 85"/>
                <a:gd name="T23" fmla="*/ 28 h 59"/>
                <a:gd name="T24" fmla="*/ 14 w 85"/>
                <a:gd name="T25" fmla="*/ 36 h 59"/>
                <a:gd name="T26" fmla="*/ 17 w 85"/>
                <a:gd name="T27" fmla="*/ 36 h 59"/>
                <a:gd name="T28" fmla="*/ 19 w 85"/>
                <a:gd name="T29" fmla="*/ 35 h 59"/>
                <a:gd name="T30" fmla="*/ 27 w 85"/>
                <a:gd name="T31" fmla="*/ 43 h 59"/>
                <a:gd name="T32" fmla="*/ 28 w 85"/>
                <a:gd name="T33" fmla="*/ 43 h 59"/>
                <a:gd name="T34" fmla="*/ 39 w 85"/>
                <a:gd name="T35" fmla="*/ 38 h 59"/>
                <a:gd name="T36" fmla="*/ 38 w 85"/>
                <a:gd name="T37" fmla="*/ 39 h 59"/>
                <a:gd name="T38" fmla="*/ 47 w 85"/>
                <a:gd name="T39" fmla="*/ 52 h 59"/>
                <a:gd name="T40" fmla="*/ 48 w 85"/>
                <a:gd name="T41" fmla="*/ 52 h 59"/>
                <a:gd name="T42" fmla="*/ 58 w 85"/>
                <a:gd name="T43" fmla="*/ 47 h 59"/>
                <a:gd name="T44" fmla="*/ 67 w 85"/>
                <a:gd name="T45" fmla="*/ 59 h 59"/>
                <a:gd name="T46" fmla="*/ 68 w 85"/>
                <a:gd name="T47" fmla="*/ 59 h 59"/>
                <a:gd name="T48" fmla="*/ 80 w 85"/>
                <a:gd name="T49" fmla="*/ 50 h 59"/>
                <a:gd name="T50" fmla="*/ 84 w 85"/>
                <a:gd name="T51" fmla="*/ 33 h 59"/>
                <a:gd name="T52" fmla="*/ 76 w 85"/>
                <a:gd name="T53" fmla="*/ 2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5" h="59">
                  <a:moveTo>
                    <a:pt x="76" y="20"/>
                  </a:moveTo>
                  <a:cubicBezTo>
                    <a:pt x="71" y="19"/>
                    <a:pt x="66" y="21"/>
                    <a:pt x="64" y="2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7" y="12"/>
                    <a:pt x="63" y="6"/>
                    <a:pt x="57" y="5"/>
                  </a:cubicBezTo>
                  <a:cubicBezTo>
                    <a:pt x="51" y="4"/>
                    <a:pt x="45" y="7"/>
                    <a:pt x="44" y="13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9"/>
                    <a:pt x="40" y="4"/>
                    <a:pt x="35" y="3"/>
                  </a:cubicBezTo>
                  <a:cubicBezTo>
                    <a:pt x="30" y="2"/>
                    <a:pt x="24" y="5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1" y="4"/>
                    <a:pt x="15" y="0"/>
                    <a:pt x="10" y="1"/>
                  </a:cubicBezTo>
                  <a:cubicBezTo>
                    <a:pt x="4" y="3"/>
                    <a:pt x="0" y="8"/>
                    <a:pt x="1" y="14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5" y="32"/>
                    <a:pt x="9" y="36"/>
                    <a:pt x="14" y="36"/>
                  </a:cubicBezTo>
                  <a:cubicBezTo>
                    <a:pt x="15" y="36"/>
                    <a:pt x="16" y="36"/>
                    <a:pt x="17" y="36"/>
                  </a:cubicBezTo>
                  <a:cubicBezTo>
                    <a:pt x="18" y="36"/>
                    <a:pt x="18" y="36"/>
                    <a:pt x="19" y="35"/>
                  </a:cubicBezTo>
                  <a:cubicBezTo>
                    <a:pt x="20" y="39"/>
                    <a:pt x="23" y="42"/>
                    <a:pt x="27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2" y="43"/>
                    <a:pt x="36" y="41"/>
                    <a:pt x="39" y="38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7" y="44"/>
                    <a:pt x="41" y="50"/>
                    <a:pt x="47" y="52"/>
                  </a:cubicBezTo>
                  <a:cubicBezTo>
                    <a:pt x="47" y="52"/>
                    <a:pt x="47" y="52"/>
                    <a:pt x="48" y="52"/>
                  </a:cubicBezTo>
                  <a:cubicBezTo>
                    <a:pt x="52" y="52"/>
                    <a:pt x="56" y="50"/>
                    <a:pt x="58" y="47"/>
                  </a:cubicBezTo>
                  <a:cubicBezTo>
                    <a:pt x="58" y="52"/>
                    <a:pt x="61" y="57"/>
                    <a:pt x="67" y="59"/>
                  </a:cubicBezTo>
                  <a:cubicBezTo>
                    <a:pt x="67" y="59"/>
                    <a:pt x="67" y="59"/>
                    <a:pt x="68" y="59"/>
                  </a:cubicBezTo>
                  <a:cubicBezTo>
                    <a:pt x="73" y="59"/>
                    <a:pt x="78" y="56"/>
                    <a:pt x="80" y="50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85" y="27"/>
                    <a:pt x="81" y="21"/>
                    <a:pt x="76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068"/>
              <a:endParaRPr lang="en-US" sz="1600" dirty="0">
                <a:solidFill>
                  <a:srgbClr val="29292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5" name="Freeform 29"/>
            <p:cNvSpPr>
              <a:spLocks/>
            </p:cNvSpPr>
            <p:nvPr/>
          </p:nvSpPr>
          <p:spPr bwMode="black">
            <a:xfrm>
              <a:off x="11207750" y="4239683"/>
              <a:ext cx="153988" cy="319088"/>
            </a:xfrm>
            <a:custGeom>
              <a:avLst/>
              <a:gdLst>
                <a:gd name="T0" fmla="*/ 41 w 41"/>
                <a:gd name="T1" fmla="*/ 77 h 85"/>
                <a:gd name="T2" fmla="*/ 33 w 41"/>
                <a:gd name="T3" fmla="*/ 7 h 85"/>
                <a:gd name="T4" fmla="*/ 24 w 41"/>
                <a:gd name="T5" fmla="*/ 1 h 85"/>
                <a:gd name="T6" fmla="*/ 0 w 41"/>
                <a:gd name="T7" fmla="*/ 7 h 85"/>
                <a:gd name="T8" fmla="*/ 22 w 41"/>
                <a:gd name="T9" fmla="*/ 85 h 85"/>
                <a:gd name="T10" fmla="*/ 33 w 41"/>
                <a:gd name="T11" fmla="*/ 85 h 85"/>
                <a:gd name="T12" fmla="*/ 41 w 41"/>
                <a:gd name="T13" fmla="*/ 7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85">
                  <a:moveTo>
                    <a:pt x="41" y="77"/>
                  </a:moveTo>
                  <a:cubicBezTo>
                    <a:pt x="33" y="7"/>
                    <a:pt x="33" y="7"/>
                    <a:pt x="33" y="7"/>
                  </a:cubicBezTo>
                  <a:cubicBezTo>
                    <a:pt x="32" y="2"/>
                    <a:pt x="28" y="0"/>
                    <a:pt x="24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25" y="32"/>
                    <a:pt x="22" y="85"/>
                  </a:cubicBezTo>
                  <a:cubicBezTo>
                    <a:pt x="33" y="85"/>
                    <a:pt x="33" y="85"/>
                    <a:pt x="33" y="85"/>
                  </a:cubicBezTo>
                  <a:cubicBezTo>
                    <a:pt x="38" y="85"/>
                    <a:pt x="41" y="81"/>
                    <a:pt x="41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068"/>
              <a:endParaRPr lang="en-US" sz="1600" dirty="0">
                <a:solidFill>
                  <a:srgbClr val="29292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black">
            <a:xfrm>
              <a:off x="10387012" y="4206346"/>
              <a:ext cx="176213" cy="352425"/>
            </a:xfrm>
            <a:custGeom>
              <a:avLst/>
              <a:gdLst>
                <a:gd name="T0" fmla="*/ 47 w 47"/>
                <a:gd name="T1" fmla="*/ 9 h 94"/>
                <a:gd name="T2" fmla="*/ 35 w 47"/>
                <a:gd name="T3" fmla="*/ 2 h 94"/>
                <a:gd name="T4" fmla="*/ 25 w 47"/>
                <a:gd name="T5" fmla="*/ 6 h 94"/>
                <a:gd name="T6" fmla="*/ 2 w 47"/>
                <a:gd name="T7" fmla="*/ 81 h 94"/>
                <a:gd name="T8" fmla="*/ 7 w 47"/>
                <a:gd name="T9" fmla="*/ 90 h 94"/>
                <a:gd name="T10" fmla="*/ 26 w 47"/>
                <a:gd name="T11" fmla="*/ 94 h 94"/>
                <a:gd name="T12" fmla="*/ 47 w 47"/>
                <a:gd name="T13" fmla="*/ 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94">
                  <a:moveTo>
                    <a:pt x="47" y="9"/>
                  </a:moveTo>
                  <a:cubicBezTo>
                    <a:pt x="35" y="2"/>
                    <a:pt x="35" y="2"/>
                    <a:pt x="35" y="2"/>
                  </a:cubicBezTo>
                  <a:cubicBezTo>
                    <a:pt x="31" y="0"/>
                    <a:pt x="27" y="2"/>
                    <a:pt x="25" y="6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0" y="86"/>
                    <a:pt x="3" y="90"/>
                    <a:pt x="7" y="90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4" y="52"/>
                    <a:pt x="47" y="9"/>
                    <a:pt x="47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068"/>
              <a:endParaRPr lang="en-US" sz="1600" dirty="0">
                <a:solidFill>
                  <a:srgbClr val="292929"/>
                </a:solidFill>
                <a:latin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338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90872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20000"/>
              </a:lnSpc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908721"/>
            <a:ext cx="6815667" cy="585311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207077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16575840"/>
      </p:ext>
    </p:extLst>
  </p:cSld>
  <p:clrMapOvr>
    <a:masterClrMapping/>
  </p:clrMapOvr>
  <p:transition spd="slow">
    <p:wheel spokes="1"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922710"/>
            <a:ext cx="10972800" cy="634083"/>
          </a:xfrm>
          <a:prstGeom prst="rect">
            <a:avLst/>
          </a:prstGeom>
        </p:spPr>
        <p:txBody>
          <a:bodyPr/>
          <a:lstStyle>
            <a:lvl1pPr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700808"/>
            <a:ext cx="10972800" cy="4608512"/>
          </a:xfrm>
          <a:prstGeom prst="rect">
            <a:avLst/>
          </a:prstGeom>
        </p:spPr>
        <p:txBody>
          <a:bodyPr vert="eaVert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5114998"/>
      </p:ext>
    </p:extLst>
  </p:cSld>
  <p:clrMapOvr>
    <a:masterClrMapping/>
  </p:clrMapOvr>
  <p:transition spd="slow">
    <p:wheel spokes="1"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3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922710"/>
            <a:ext cx="10972800" cy="634083"/>
          </a:xfrm>
          <a:prstGeom prst="rect">
            <a:avLst/>
          </a:prstGeom>
        </p:spPr>
        <p:txBody>
          <a:bodyPr/>
          <a:lstStyle>
            <a:lvl1pPr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700808"/>
            <a:ext cx="10972800" cy="468052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txBody>
          <a:bodyPr vert="eaVert" anchor="b" anchorCtr="0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defRPr sz="2400" b="1">
                <a:latin typeface="微软雅黑" pitchFamily="34" charset="-122"/>
                <a:ea typeface="微软雅黑" pitchFamily="34" charset="-122"/>
              </a:defRPr>
            </a:lvl2pPr>
            <a:lvl3pPr>
              <a:defRPr sz="2000" b="1">
                <a:latin typeface="微软雅黑" pitchFamily="34" charset="-122"/>
                <a:ea typeface="微软雅黑" pitchFamily="34" charset="-122"/>
              </a:defRPr>
            </a:lvl3pPr>
            <a:lvl4pPr>
              <a:defRPr sz="1800" b="1">
                <a:latin typeface="微软雅黑" pitchFamily="34" charset="-122"/>
                <a:ea typeface="微软雅黑" pitchFamily="34" charset="-122"/>
              </a:defRPr>
            </a:lvl4pPr>
            <a:lvl5pPr>
              <a:defRPr sz="18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378183"/>
      </p:ext>
    </p:extLst>
  </p:cSld>
  <p:clrMapOvr>
    <a:masterClrMapping/>
  </p:clrMapOvr>
  <p:transition spd="slow">
    <p:wheel spokes="1"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25408" y="836713"/>
            <a:ext cx="2743200" cy="5419477"/>
          </a:xfrm>
          <a:prstGeom prst="rect">
            <a:avLst/>
          </a:prstGeom>
        </p:spPr>
        <p:txBody>
          <a:bodyPr vert="eaVert" anchor="ctr" anchorCtr="0"/>
          <a:lstStyle>
            <a:lvl1pPr>
              <a:defRPr sz="28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9867" y="846301"/>
            <a:ext cx="8026400" cy="5419477"/>
          </a:xfrm>
          <a:prstGeom prst="rect">
            <a:avLst/>
          </a:prstGeom>
        </p:spPr>
        <p:txBody>
          <a:bodyPr vert="eaVert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9752738"/>
      </p:ext>
    </p:extLst>
  </p:cSld>
  <p:clrMapOvr>
    <a:masterClrMapping/>
  </p:clrMapOvr>
  <p:transition spd="slow">
    <p:wheel spokes="1"/>
  </p:transition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23392" y="836713"/>
            <a:ext cx="2743200" cy="5419477"/>
          </a:xfrm>
          <a:prstGeom prst="rect">
            <a:avLst/>
          </a:prstGeom>
        </p:spPr>
        <p:txBody>
          <a:bodyPr vert="eaVert" anchor="ctr" anchorCtr="0"/>
          <a:lstStyle>
            <a:lvl1pPr>
              <a:defRPr sz="28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599723" y="836712"/>
            <a:ext cx="7982677" cy="55446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txBody>
          <a:bodyPr vert="eaVert" anchor="b" anchorCtr="0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defRPr sz="2400" b="1">
                <a:latin typeface="微软雅黑" pitchFamily="34" charset="-122"/>
                <a:ea typeface="微软雅黑" pitchFamily="34" charset="-122"/>
              </a:defRPr>
            </a:lvl2pPr>
            <a:lvl3pPr>
              <a:defRPr sz="2000" b="1">
                <a:latin typeface="微软雅黑" pitchFamily="34" charset="-122"/>
                <a:ea typeface="微软雅黑" pitchFamily="34" charset="-122"/>
              </a:defRPr>
            </a:lvl3pPr>
            <a:lvl4pPr>
              <a:defRPr sz="1800" b="1">
                <a:latin typeface="微软雅黑" pitchFamily="34" charset="-122"/>
                <a:ea typeface="微软雅黑" pitchFamily="34" charset="-122"/>
              </a:defRPr>
            </a:lvl4pPr>
            <a:lvl5pPr>
              <a:defRPr sz="18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5398954"/>
      </p:ext>
    </p:extLst>
  </p:cSld>
  <p:clrMapOvr>
    <a:masterClrMapping/>
  </p:clrMapOvr>
  <p:transition spd="slow">
    <p:wheel spokes="1"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5009728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20000"/>
              </a:lnSpc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821903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32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576466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98074487"/>
      </p:ext>
    </p:extLst>
  </p:cSld>
  <p:clrMapOvr>
    <a:masterClrMapping/>
  </p:clrMapOvr>
  <p:transition spd="slow">
    <p:wheel spokes="1"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4214643"/>
      </p:ext>
    </p:extLst>
  </p:cSld>
  <p:clrMapOvr>
    <a:masterClrMapping/>
  </p:clrMapOvr>
  <p:transition spd="slow">
    <p:wheel spokes="1"/>
  </p:transition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984" y="-23813"/>
            <a:ext cx="8957733" cy="1143001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13885" y="1449388"/>
            <a:ext cx="8942916" cy="41084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789323"/>
      </p:ext>
    </p:extLst>
  </p:cSld>
  <p:clrMapOvr>
    <a:masterClrMapping/>
  </p:clrMapOvr>
  <p:transition spd="slow">
    <p:wheel spokes="1"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223F7BB-6205-409E-90CD-FFF4301479B8}" type="slidenum">
              <a:rPr lang="en-US" altLang="zh-CN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693292"/>
      </p:ext>
    </p:extLst>
  </p:cSld>
  <p:clrMapOvr>
    <a:masterClrMapping/>
  </p:clrMapOvr>
  <p:transition spd="slow">
    <p:wheel spokes="1"/>
  </p:transition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939668"/>
      </p:ext>
    </p:extLst>
  </p:cSld>
  <p:clrMapOvr>
    <a:masterClrMapping/>
  </p:clrMapOvr>
  <p:transition spd="slow">
    <p:wheel spokes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Demo, Video etc. &quot;special&quot; slides">
    <p:bg>
      <p:bgPr>
        <a:solidFill>
          <a:schemeClr val="accent2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9617" y="1447802"/>
            <a:ext cx="4206384" cy="1523495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 baseline="0">
                <a:solidFill>
                  <a:schemeClr val="bg1">
                    <a:alpha val="98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9617" y="5630474"/>
            <a:ext cx="4206384" cy="461665"/>
          </a:xfrm>
        </p:spPr>
        <p:txBody>
          <a:bodyPr>
            <a:noAutofit/>
          </a:bodyPr>
          <a:lstStyle>
            <a:lvl1pPr marL="0" indent="0" algn="l" defTabSz="914424" rtl="0" eaLnBrk="1" latinLnBrk="0" hangingPunct="1">
              <a:lnSpc>
                <a:spcPct val="90000"/>
              </a:lnSpc>
              <a:spcBef>
                <a:spcPts val="0"/>
              </a:spcBef>
              <a:buSzPct val="80000"/>
              <a:buFont typeface="Arial" pitchFamily="34" charset="0"/>
              <a:buNone/>
              <a:defRPr lang="en-US" sz="2400" kern="1200" dirty="0">
                <a:solidFill>
                  <a:schemeClr val="bg1">
                    <a:alpha val="99000"/>
                  </a:schemeClr>
                </a:solidFill>
                <a:latin typeface="微软雅黑" panose="020B0503020204020204" pitchFamily="34" charset="-122"/>
                <a:ea typeface="+mn-ea"/>
                <a:cs typeface="+mn-cs"/>
              </a:defRPr>
            </a:lvl1pPr>
            <a:lvl2pPr marL="4572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89620" y="4160521"/>
            <a:ext cx="8874849" cy="1274539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bg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6667" b="0" i="0" u="none" strike="noStrike" kern="1200" cap="none" spc="-643" normalizeH="0" baseline="0" noProof="0" dirty="0" smtClean="0">
                <a:ln w="11430"/>
                <a:solidFill>
                  <a:schemeClr val="accent2">
                    <a:lumMod val="40000"/>
                    <a:lumOff val="60000"/>
                    <a:alpha val="99000"/>
                  </a:schemeClr>
                </a:solidFill>
                <a:effectLst/>
                <a:uLnTx/>
                <a:uFillTx/>
                <a:latin typeface="Segoe UI Ligh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sp>
        <p:nvSpPr>
          <p:cNvPr id="11" name="Freeform 18"/>
          <p:cNvSpPr>
            <a:spLocks noEditPoints="1"/>
          </p:cNvSpPr>
          <p:nvPr userDrawn="1"/>
        </p:nvSpPr>
        <p:spPr bwMode="black">
          <a:xfrm>
            <a:off x="8481110" y="1618438"/>
            <a:ext cx="2445063" cy="2982177"/>
          </a:xfrm>
          <a:custGeom>
            <a:avLst/>
            <a:gdLst>
              <a:gd name="T0" fmla="*/ 129 w 246"/>
              <a:gd name="T1" fmla="*/ 192 h 300"/>
              <a:gd name="T2" fmla="*/ 43 w 246"/>
              <a:gd name="T3" fmla="*/ 202 h 300"/>
              <a:gd name="T4" fmla="*/ 129 w 246"/>
              <a:gd name="T5" fmla="*/ 126 h 300"/>
              <a:gd name="T6" fmla="*/ 43 w 246"/>
              <a:gd name="T7" fmla="*/ 135 h 300"/>
              <a:gd name="T8" fmla="*/ 129 w 246"/>
              <a:gd name="T9" fmla="*/ 126 h 300"/>
              <a:gd name="T10" fmla="*/ 215 w 246"/>
              <a:gd name="T11" fmla="*/ 101 h 300"/>
              <a:gd name="T12" fmla="*/ 219 w 246"/>
              <a:gd name="T13" fmla="*/ 90 h 300"/>
              <a:gd name="T14" fmla="*/ 208 w 246"/>
              <a:gd name="T15" fmla="*/ 111 h 300"/>
              <a:gd name="T16" fmla="*/ 43 w 246"/>
              <a:gd name="T17" fmla="*/ 92 h 300"/>
              <a:gd name="T18" fmla="*/ 117 w 246"/>
              <a:gd name="T19" fmla="*/ 102 h 300"/>
              <a:gd name="T20" fmla="*/ 43 w 246"/>
              <a:gd name="T21" fmla="*/ 235 h 300"/>
              <a:gd name="T22" fmla="*/ 117 w 246"/>
              <a:gd name="T23" fmla="*/ 226 h 300"/>
              <a:gd name="T24" fmla="*/ 43 w 246"/>
              <a:gd name="T25" fmla="*/ 235 h 300"/>
              <a:gd name="T26" fmla="*/ 11 w 246"/>
              <a:gd name="T27" fmla="*/ 287 h 300"/>
              <a:gd name="T28" fmla="*/ 35 w 246"/>
              <a:gd name="T29" fmla="*/ 36 h 300"/>
              <a:gd name="T30" fmla="*/ 0 w 246"/>
              <a:gd name="T31" fmla="*/ 22 h 300"/>
              <a:gd name="T32" fmla="*/ 219 w 246"/>
              <a:gd name="T33" fmla="*/ 300 h 300"/>
              <a:gd name="T34" fmla="*/ 208 w 246"/>
              <a:gd name="T35" fmla="*/ 173 h 300"/>
              <a:gd name="T36" fmla="*/ 117 w 246"/>
              <a:gd name="T37" fmla="*/ 159 h 300"/>
              <a:gd name="T38" fmla="*/ 43 w 246"/>
              <a:gd name="T39" fmla="*/ 169 h 300"/>
              <a:gd name="T40" fmla="*/ 117 w 246"/>
              <a:gd name="T41" fmla="*/ 159 h 300"/>
              <a:gd name="T42" fmla="*/ 57 w 246"/>
              <a:gd name="T43" fmla="*/ 22 h 300"/>
              <a:gd name="T44" fmla="*/ 86 w 246"/>
              <a:gd name="T45" fmla="*/ 20 h 300"/>
              <a:gd name="T46" fmla="*/ 110 w 246"/>
              <a:gd name="T47" fmla="*/ 0 h 300"/>
              <a:gd name="T48" fmla="*/ 133 w 246"/>
              <a:gd name="T49" fmla="*/ 20 h 300"/>
              <a:gd name="T50" fmla="*/ 162 w 246"/>
              <a:gd name="T51" fmla="*/ 22 h 300"/>
              <a:gd name="T52" fmla="*/ 179 w 246"/>
              <a:gd name="T53" fmla="*/ 43 h 300"/>
              <a:gd name="T54" fmla="*/ 41 w 246"/>
              <a:gd name="T55" fmla="*/ 36 h 300"/>
              <a:gd name="T56" fmla="*/ 110 w 246"/>
              <a:gd name="T57" fmla="*/ 20 h 300"/>
              <a:gd name="T58" fmla="*/ 110 w 246"/>
              <a:gd name="T59" fmla="*/ 11 h 300"/>
              <a:gd name="T60" fmla="*/ 190 w 246"/>
              <a:gd name="T61" fmla="*/ 269 h 300"/>
              <a:gd name="T62" fmla="*/ 29 w 246"/>
              <a:gd name="T63" fmla="*/ 59 h 300"/>
              <a:gd name="T64" fmla="*/ 190 w 246"/>
              <a:gd name="T65" fmla="*/ 71 h 300"/>
              <a:gd name="T66" fmla="*/ 200 w 246"/>
              <a:gd name="T67" fmla="*/ 49 h 300"/>
              <a:gd name="T68" fmla="*/ 19 w 246"/>
              <a:gd name="T69" fmla="*/ 278 h 300"/>
              <a:gd name="T70" fmla="*/ 200 w 246"/>
              <a:gd name="T71" fmla="*/ 185 h 300"/>
              <a:gd name="T72" fmla="*/ 190 w 246"/>
              <a:gd name="T73" fmla="*/ 269 h 300"/>
              <a:gd name="T74" fmla="*/ 190 w 246"/>
              <a:gd name="T75" fmla="*/ 133 h 300"/>
              <a:gd name="T76" fmla="*/ 200 w 246"/>
              <a:gd name="T77" fmla="*/ 124 h 300"/>
              <a:gd name="T78" fmla="*/ 215 w 246"/>
              <a:gd name="T79" fmla="*/ 35 h 300"/>
              <a:gd name="T80" fmla="*/ 219 w 246"/>
              <a:gd name="T81" fmla="*/ 22 h 300"/>
              <a:gd name="T82" fmla="*/ 184 w 246"/>
              <a:gd name="T83" fmla="*/ 36 h 300"/>
              <a:gd name="T84" fmla="*/ 208 w 246"/>
              <a:gd name="T85" fmla="*/ 44 h 300"/>
              <a:gd name="T86" fmla="*/ 246 w 246"/>
              <a:gd name="T87" fmla="*/ 41 h 300"/>
              <a:gd name="T88" fmla="*/ 155 w 246"/>
              <a:gd name="T89" fmla="*/ 134 h 300"/>
              <a:gd name="T90" fmla="*/ 156 w 246"/>
              <a:gd name="T91" fmla="*/ 92 h 300"/>
              <a:gd name="T92" fmla="*/ 218 w 246"/>
              <a:gd name="T93" fmla="*/ 41 h 300"/>
              <a:gd name="T94" fmla="*/ 246 w 246"/>
              <a:gd name="T95" fmla="*/ 107 h 300"/>
              <a:gd name="T96" fmla="*/ 155 w 246"/>
              <a:gd name="T97" fmla="*/ 201 h 300"/>
              <a:gd name="T98" fmla="*/ 156 w 246"/>
              <a:gd name="T99" fmla="*/ 159 h 300"/>
              <a:gd name="T100" fmla="*/ 218 w 246"/>
              <a:gd name="T101" fmla="*/ 107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46" h="300">
                <a:moveTo>
                  <a:pt x="43" y="192"/>
                </a:moveTo>
                <a:cubicBezTo>
                  <a:pt x="129" y="192"/>
                  <a:pt x="129" y="192"/>
                  <a:pt x="129" y="192"/>
                </a:cubicBezTo>
                <a:cubicBezTo>
                  <a:pt x="129" y="202"/>
                  <a:pt x="129" y="202"/>
                  <a:pt x="129" y="202"/>
                </a:cubicBezTo>
                <a:cubicBezTo>
                  <a:pt x="43" y="202"/>
                  <a:pt x="43" y="202"/>
                  <a:pt x="43" y="202"/>
                </a:cubicBezTo>
                <a:lnTo>
                  <a:pt x="43" y="192"/>
                </a:lnTo>
                <a:close/>
                <a:moveTo>
                  <a:pt x="129" y="126"/>
                </a:moveTo>
                <a:cubicBezTo>
                  <a:pt x="43" y="126"/>
                  <a:pt x="43" y="126"/>
                  <a:pt x="43" y="126"/>
                </a:cubicBezTo>
                <a:cubicBezTo>
                  <a:pt x="43" y="135"/>
                  <a:pt x="43" y="135"/>
                  <a:pt x="43" y="135"/>
                </a:cubicBezTo>
                <a:cubicBezTo>
                  <a:pt x="129" y="135"/>
                  <a:pt x="129" y="135"/>
                  <a:pt x="129" y="135"/>
                </a:cubicBezTo>
                <a:lnTo>
                  <a:pt x="129" y="126"/>
                </a:lnTo>
                <a:close/>
                <a:moveTo>
                  <a:pt x="208" y="111"/>
                </a:moveTo>
                <a:cubicBezTo>
                  <a:pt x="215" y="101"/>
                  <a:pt x="215" y="101"/>
                  <a:pt x="215" y="101"/>
                </a:cubicBezTo>
                <a:cubicBezTo>
                  <a:pt x="219" y="101"/>
                  <a:pt x="219" y="101"/>
                  <a:pt x="219" y="101"/>
                </a:cubicBezTo>
                <a:cubicBezTo>
                  <a:pt x="219" y="90"/>
                  <a:pt x="219" y="90"/>
                  <a:pt x="219" y="90"/>
                </a:cubicBezTo>
                <a:cubicBezTo>
                  <a:pt x="208" y="106"/>
                  <a:pt x="208" y="106"/>
                  <a:pt x="208" y="106"/>
                </a:cubicBezTo>
                <a:lnTo>
                  <a:pt x="208" y="111"/>
                </a:lnTo>
                <a:close/>
                <a:moveTo>
                  <a:pt x="117" y="92"/>
                </a:moveTo>
                <a:cubicBezTo>
                  <a:pt x="43" y="92"/>
                  <a:pt x="43" y="92"/>
                  <a:pt x="43" y="92"/>
                </a:cubicBezTo>
                <a:cubicBezTo>
                  <a:pt x="43" y="102"/>
                  <a:pt x="43" y="102"/>
                  <a:pt x="43" y="102"/>
                </a:cubicBezTo>
                <a:cubicBezTo>
                  <a:pt x="117" y="102"/>
                  <a:pt x="117" y="102"/>
                  <a:pt x="117" y="102"/>
                </a:cubicBezTo>
                <a:lnTo>
                  <a:pt x="117" y="92"/>
                </a:lnTo>
                <a:close/>
                <a:moveTo>
                  <a:pt x="43" y="235"/>
                </a:moveTo>
                <a:cubicBezTo>
                  <a:pt x="117" y="235"/>
                  <a:pt x="117" y="235"/>
                  <a:pt x="117" y="235"/>
                </a:cubicBezTo>
                <a:cubicBezTo>
                  <a:pt x="117" y="226"/>
                  <a:pt x="117" y="226"/>
                  <a:pt x="117" y="226"/>
                </a:cubicBezTo>
                <a:cubicBezTo>
                  <a:pt x="43" y="226"/>
                  <a:pt x="43" y="226"/>
                  <a:pt x="43" y="226"/>
                </a:cubicBezTo>
                <a:lnTo>
                  <a:pt x="43" y="235"/>
                </a:lnTo>
                <a:close/>
                <a:moveTo>
                  <a:pt x="208" y="287"/>
                </a:moveTo>
                <a:cubicBezTo>
                  <a:pt x="11" y="287"/>
                  <a:pt x="11" y="287"/>
                  <a:pt x="11" y="287"/>
                </a:cubicBezTo>
                <a:cubicBezTo>
                  <a:pt x="11" y="36"/>
                  <a:pt x="11" y="36"/>
                  <a:pt x="11" y="36"/>
                </a:cubicBezTo>
                <a:cubicBezTo>
                  <a:pt x="35" y="36"/>
                  <a:pt x="35" y="36"/>
                  <a:pt x="35" y="36"/>
                </a:cubicBezTo>
                <a:cubicBezTo>
                  <a:pt x="37" y="31"/>
                  <a:pt x="40" y="26"/>
                  <a:pt x="44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300"/>
                  <a:pt x="0" y="300"/>
                  <a:pt x="0" y="300"/>
                </a:cubicBezTo>
                <a:cubicBezTo>
                  <a:pt x="219" y="300"/>
                  <a:pt x="219" y="300"/>
                  <a:pt x="219" y="300"/>
                </a:cubicBezTo>
                <a:cubicBezTo>
                  <a:pt x="219" y="157"/>
                  <a:pt x="219" y="157"/>
                  <a:pt x="219" y="157"/>
                </a:cubicBezTo>
                <a:cubicBezTo>
                  <a:pt x="208" y="173"/>
                  <a:pt x="208" y="173"/>
                  <a:pt x="208" y="173"/>
                </a:cubicBezTo>
                <a:lnTo>
                  <a:pt x="208" y="287"/>
                </a:lnTo>
                <a:close/>
                <a:moveTo>
                  <a:pt x="117" y="159"/>
                </a:moveTo>
                <a:cubicBezTo>
                  <a:pt x="43" y="159"/>
                  <a:pt x="43" y="159"/>
                  <a:pt x="43" y="159"/>
                </a:cubicBezTo>
                <a:cubicBezTo>
                  <a:pt x="43" y="169"/>
                  <a:pt x="43" y="169"/>
                  <a:pt x="43" y="169"/>
                </a:cubicBezTo>
                <a:cubicBezTo>
                  <a:pt x="117" y="169"/>
                  <a:pt x="117" y="169"/>
                  <a:pt x="117" y="169"/>
                </a:cubicBezTo>
                <a:lnTo>
                  <a:pt x="117" y="159"/>
                </a:lnTo>
                <a:close/>
                <a:moveTo>
                  <a:pt x="41" y="36"/>
                </a:moveTo>
                <a:cubicBezTo>
                  <a:pt x="43" y="29"/>
                  <a:pt x="50" y="25"/>
                  <a:pt x="57" y="22"/>
                </a:cubicBezTo>
                <a:cubicBezTo>
                  <a:pt x="63" y="21"/>
                  <a:pt x="71" y="20"/>
                  <a:pt x="77" y="20"/>
                </a:cubicBezTo>
                <a:cubicBezTo>
                  <a:pt x="80" y="20"/>
                  <a:pt x="83" y="20"/>
                  <a:pt x="86" y="20"/>
                </a:cubicBezTo>
                <a:cubicBezTo>
                  <a:pt x="87" y="20"/>
                  <a:pt x="88" y="20"/>
                  <a:pt x="89" y="20"/>
                </a:cubicBezTo>
                <a:cubicBezTo>
                  <a:pt x="89" y="9"/>
                  <a:pt x="98" y="0"/>
                  <a:pt x="110" y="0"/>
                </a:cubicBezTo>
                <a:cubicBezTo>
                  <a:pt x="121" y="0"/>
                  <a:pt x="130" y="9"/>
                  <a:pt x="130" y="20"/>
                </a:cubicBezTo>
                <a:cubicBezTo>
                  <a:pt x="131" y="20"/>
                  <a:pt x="132" y="20"/>
                  <a:pt x="133" y="20"/>
                </a:cubicBezTo>
                <a:cubicBezTo>
                  <a:pt x="136" y="20"/>
                  <a:pt x="139" y="20"/>
                  <a:pt x="142" y="20"/>
                </a:cubicBezTo>
                <a:cubicBezTo>
                  <a:pt x="149" y="20"/>
                  <a:pt x="156" y="21"/>
                  <a:pt x="162" y="22"/>
                </a:cubicBezTo>
                <a:cubicBezTo>
                  <a:pt x="170" y="25"/>
                  <a:pt x="176" y="29"/>
                  <a:pt x="178" y="36"/>
                </a:cubicBezTo>
                <a:cubicBezTo>
                  <a:pt x="179" y="38"/>
                  <a:pt x="179" y="41"/>
                  <a:pt x="179" y="43"/>
                </a:cubicBezTo>
                <a:cubicBezTo>
                  <a:pt x="145" y="43"/>
                  <a:pt x="74" y="43"/>
                  <a:pt x="40" y="43"/>
                </a:cubicBezTo>
                <a:cubicBezTo>
                  <a:pt x="40" y="41"/>
                  <a:pt x="41" y="38"/>
                  <a:pt x="41" y="36"/>
                </a:cubicBezTo>
                <a:close/>
                <a:moveTo>
                  <a:pt x="99" y="20"/>
                </a:moveTo>
                <a:cubicBezTo>
                  <a:pt x="103" y="20"/>
                  <a:pt x="106" y="20"/>
                  <a:pt x="110" y="20"/>
                </a:cubicBezTo>
                <a:cubicBezTo>
                  <a:pt x="113" y="20"/>
                  <a:pt x="116" y="20"/>
                  <a:pt x="120" y="20"/>
                </a:cubicBezTo>
                <a:cubicBezTo>
                  <a:pt x="119" y="15"/>
                  <a:pt x="115" y="11"/>
                  <a:pt x="110" y="11"/>
                </a:cubicBezTo>
                <a:cubicBezTo>
                  <a:pt x="104" y="11"/>
                  <a:pt x="100" y="15"/>
                  <a:pt x="99" y="20"/>
                </a:cubicBezTo>
                <a:close/>
                <a:moveTo>
                  <a:pt x="190" y="269"/>
                </a:moveTo>
                <a:cubicBezTo>
                  <a:pt x="29" y="269"/>
                  <a:pt x="29" y="269"/>
                  <a:pt x="29" y="269"/>
                </a:cubicBezTo>
                <a:cubicBezTo>
                  <a:pt x="29" y="59"/>
                  <a:pt x="29" y="59"/>
                  <a:pt x="29" y="59"/>
                </a:cubicBezTo>
                <a:cubicBezTo>
                  <a:pt x="190" y="59"/>
                  <a:pt x="190" y="59"/>
                  <a:pt x="190" y="59"/>
                </a:cubicBezTo>
                <a:cubicBezTo>
                  <a:pt x="190" y="71"/>
                  <a:pt x="190" y="71"/>
                  <a:pt x="190" y="71"/>
                </a:cubicBezTo>
                <a:cubicBezTo>
                  <a:pt x="200" y="57"/>
                  <a:pt x="200" y="57"/>
                  <a:pt x="200" y="57"/>
                </a:cubicBezTo>
                <a:cubicBezTo>
                  <a:pt x="200" y="49"/>
                  <a:pt x="200" y="49"/>
                  <a:pt x="200" y="49"/>
                </a:cubicBezTo>
                <a:cubicBezTo>
                  <a:pt x="19" y="49"/>
                  <a:pt x="19" y="49"/>
                  <a:pt x="19" y="49"/>
                </a:cubicBezTo>
                <a:cubicBezTo>
                  <a:pt x="19" y="278"/>
                  <a:pt x="19" y="278"/>
                  <a:pt x="19" y="278"/>
                </a:cubicBezTo>
                <a:cubicBezTo>
                  <a:pt x="200" y="278"/>
                  <a:pt x="200" y="278"/>
                  <a:pt x="200" y="278"/>
                </a:cubicBezTo>
                <a:cubicBezTo>
                  <a:pt x="200" y="185"/>
                  <a:pt x="200" y="185"/>
                  <a:pt x="200" y="185"/>
                </a:cubicBezTo>
                <a:cubicBezTo>
                  <a:pt x="190" y="199"/>
                  <a:pt x="190" y="199"/>
                  <a:pt x="190" y="199"/>
                </a:cubicBezTo>
                <a:lnTo>
                  <a:pt x="190" y="269"/>
                </a:lnTo>
                <a:close/>
                <a:moveTo>
                  <a:pt x="200" y="119"/>
                </a:moveTo>
                <a:cubicBezTo>
                  <a:pt x="190" y="133"/>
                  <a:pt x="190" y="133"/>
                  <a:pt x="190" y="133"/>
                </a:cubicBezTo>
                <a:cubicBezTo>
                  <a:pt x="190" y="138"/>
                  <a:pt x="190" y="138"/>
                  <a:pt x="190" y="138"/>
                </a:cubicBezTo>
                <a:cubicBezTo>
                  <a:pt x="200" y="124"/>
                  <a:pt x="200" y="124"/>
                  <a:pt x="200" y="124"/>
                </a:cubicBezTo>
                <a:lnTo>
                  <a:pt x="200" y="119"/>
                </a:lnTo>
                <a:close/>
                <a:moveTo>
                  <a:pt x="215" y="35"/>
                </a:moveTo>
                <a:cubicBezTo>
                  <a:pt x="219" y="35"/>
                  <a:pt x="219" y="35"/>
                  <a:pt x="219" y="35"/>
                </a:cubicBezTo>
                <a:cubicBezTo>
                  <a:pt x="219" y="22"/>
                  <a:pt x="219" y="22"/>
                  <a:pt x="219" y="22"/>
                </a:cubicBezTo>
                <a:cubicBezTo>
                  <a:pt x="175" y="22"/>
                  <a:pt x="175" y="22"/>
                  <a:pt x="175" y="22"/>
                </a:cubicBezTo>
                <a:cubicBezTo>
                  <a:pt x="179" y="26"/>
                  <a:pt x="182" y="30"/>
                  <a:pt x="184" y="36"/>
                </a:cubicBezTo>
                <a:cubicBezTo>
                  <a:pt x="208" y="36"/>
                  <a:pt x="208" y="36"/>
                  <a:pt x="208" y="36"/>
                </a:cubicBezTo>
                <a:cubicBezTo>
                  <a:pt x="208" y="44"/>
                  <a:pt x="208" y="44"/>
                  <a:pt x="208" y="44"/>
                </a:cubicBezTo>
                <a:lnTo>
                  <a:pt x="215" y="35"/>
                </a:lnTo>
                <a:close/>
                <a:moveTo>
                  <a:pt x="246" y="41"/>
                </a:moveTo>
                <a:cubicBezTo>
                  <a:pt x="182" y="134"/>
                  <a:pt x="182" y="134"/>
                  <a:pt x="182" y="134"/>
                </a:cubicBezTo>
                <a:cubicBezTo>
                  <a:pt x="155" y="134"/>
                  <a:pt x="155" y="134"/>
                  <a:pt x="155" y="134"/>
                </a:cubicBezTo>
                <a:cubicBezTo>
                  <a:pt x="129" y="92"/>
                  <a:pt x="129" y="92"/>
                  <a:pt x="129" y="92"/>
                </a:cubicBezTo>
                <a:cubicBezTo>
                  <a:pt x="156" y="92"/>
                  <a:pt x="156" y="92"/>
                  <a:pt x="156" y="92"/>
                </a:cubicBezTo>
                <a:cubicBezTo>
                  <a:pt x="169" y="113"/>
                  <a:pt x="169" y="113"/>
                  <a:pt x="169" y="113"/>
                </a:cubicBezTo>
                <a:cubicBezTo>
                  <a:pt x="218" y="41"/>
                  <a:pt x="218" y="41"/>
                  <a:pt x="218" y="41"/>
                </a:cubicBezTo>
                <a:lnTo>
                  <a:pt x="246" y="41"/>
                </a:lnTo>
                <a:close/>
                <a:moveTo>
                  <a:pt x="246" y="107"/>
                </a:moveTo>
                <a:cubicBezTo>
                  <a:pt x="182" y="201"/>
                  <a:pt x="182" y="201"/>
                  <a:pt x="182" y="201"/>
                </a:cubicBezTo>
                <a:cubicBezTo>
                  <a:pt x="155" y="201"/>
                  <a:pt x="155" y="201"/>
                  <a:pt x="155" y="201"/>
                </a:cubicBezTo>
                <a:cubicBezTo>
                  <a:pt x="129" y="159"/>
                  <a:pt x="129" y="159"/>
                  <a:pt x="129" y="159"/>
                </a:cubicBezTo>
                <a:cubicBezTo>
                  <a:pt x="156" y="159"/>
                  <a:pt x="156" y="159"/>
                  <a:pt x="156" y="159"/>
                </a:cubicBezTo>
                <a:cubicBezTo>
                  <a:pt x="169" y="180"/>
                  <a:pt x="169" y="180"/>
                  <a:pt x="169" y="180"/>
                </a:cubicBezTo>
                <a:cubicBezTo>
                  <a:pt x="218" y="107"/>
                  <a:pt x="218" y="107"/>
                  <a:pt x="218" y="107"/>
                </a:cubicBezTo>
                <a:lnTo>
                  <a:pt x="246" y="1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2313" tIns="41156" rIns="82313" bIns="41156" numCol="1" anchor="t" anchorCtr="0" compatLnSpc="1">
            <a:prstTxWarp prst="textNoShape">
              <a:avLst/>
            </a:prstTxWarp>
          </a:bodyPr>
          <a:lstStyle/>
          <a:p>
            <a:pPr defTabSz="1219068"/>
            <a:endParaRPr lang="en-US" sz="1600" dirty="0">
              <a:solidFill>
                <a:srgbClr val="292929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100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5808" y="1556792"/>
            <a:ext cx="10972800" cy="468052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0143810"/>
      </p:ext>
    </p:extLst>
  </p:cSld>
  <p:clrMapOvr>
    <a:masterClrMapping/>
  </p:clrMapOvr>
  <p:transition spd="slow">
    <p:wheel spokes="1"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556793"/>
            <a:ext cx="5384800" cy="452596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556793"/>
            <a:ext cx="5384800" cy="452596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2228059"/>
      </p:ext>
    </p:extLst>
  </p:cSld>
  <p:clrMapOvr>
    <a:masterClrMapping/>
  </p:clrMapOvr>
  <p:transition spd="slow">
    <p:wheel spokes="1"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8244" y="1556792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2000" b="1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8244" y="2196554"/>
            <a:ext cx="5386917" cy="395128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012" y="1556792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2000" b="1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012" y="2196554"/>
            <a:ext cx="5389033" cy="395128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6122590"/>
      </p:ext>
    </p:extLst>
  </p:cSld>
  <p:clrMapOvr>
    <a:masterClrMapping/>
  </p:clrMapOvr>
  <p:transition spd="slow">
    <p:wheel spokes="1"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90872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20000"/>
              </a:lnSpc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908721"/>
            <a:ext cx="6815667" cy="585311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207077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2655751"/>
      </p:ext>
    </p:extLst>
  </p:cSld>
  <p:clrMapOvr>
    <a:masterClrMapping/>
  </p:clrMapOvr>
  <p:transition spd="slow">
    <p:wheel spokes="1"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922710"/>
            <a:ext cx="10972800" cy="634083"/>
          </a:xfrm>
          <a:prstGeom prst="rect">
            <a:avLst/>
          </a:prstGeom>
        </p:spPr>
        <p:txBody>
          <a:bodyPr/>
          <a:lstStyle>
            <a:lvl1pPr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700808"/>
            <a:ext cx="10972800" cy="4608512"/>
          </a:xfrm>
          <a:prstGeom prst="rect">
            <a:avLst/>
          </a:prstGeom>
        </p:spPr>
        <p:txBody>
          <a:bodyPr vert="eaVert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4652085"/>
      </p:ext>
    </p:extLst>
  </p:cSld>
  <p:clrMapOvr>
    <a:masterClrMapping/>
  </p:clrMapOvr>
  <p:transition spd="slow">
    <p:wheel spokes="1"/>
  </p:transition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3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922710"/>
            <a:ext cx="10972800" cy="634083"/>
          </a:xfrm>
          <a:prstGeom prst="rect">
            <a:avLst/>
          </a:prstGeom>
        </p:spPr>
        <p:txBody>
          <a:bodyPr/>
          <a:lstStyle>
            <a:lvl1pPr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700808"/>
            <a:ext cx="10972800" cy="468052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txBody>
          <a:bodyPr vert="eaVert" anchor="b" anchorCtr="0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defRPr sz="2400" b="1">
                <a:latin typeface="微软雅黑" pitchFamily="34" charset="-122"/>
                <a:ea typeface="微软雅黑" pitchFamily="34" charset="-122"/>
              </a:defRPr>
            </a:lvl2pPr>
            <a:lvl3pPr>
              <a:defRPr sz="2000" b="1">
                <a:latin typeface="微软雅黑" pitchFamily="34" charset="-122"/>
                <a:ea typeface="微软雅黑" pitchFamily="34" charset="-122"/>
              </a:defRPr>
            </a:lvl3pPr>
            <a:lvl4pPr>
              <a:defRPr sz="1800" b="1">
                <a:latin typeface="微软雅黑" pitchFamily="34" charset="-122"/>
                <a:ea typeface="微软雅黑" pitchFamily="34" charset="-122"/>
              </a:defRPr>
            </a:lvl4pPr>
            <a:lvl5pPr>
              <a:defRPr sz="18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1399737"/>
      </p:ext>
    </p:extLst>
  </p:cSld>
  <p:clrMapOvr>
    <a:masterClrMapping/>
  </p:clrMapOvr>
  <p:transition spd="slow">
    <p:wheel spokes="1"/>
  </p:transition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25408" y="836713"/>
            <a:ext cx="2743200" cy="5419477"/>
          </a:xfrm>
          <a:prstGeom prst="rect">
            <a:avLst/>
          </a:prstGeom>
        </p:spPr>
        <p:txBody>
          <a:bodyPr vert="eaVert" anchor="ctr" anchorCtr="0"/>
          <a:lstStyle>
            <a:lvl1pPr>
              <a:defRPr sz="28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9867" y="846301"/>
            <a:ext cx="8026400" cy="5419477"/>
          </a:xfrm>
          <a:prstGeom prst="rect">
            <a:avLst/>
          </a:prstGeom>
        </p:spPr>
        <p:txBody>
          <a:bodyPr vert="eaVert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0031087"/>
      </p:ext>
    </p:extLst>
  </p:cSld>
  <p:clrMapOvr>
    <a:masterClrMapping/>
  </p:clrMapOvr>
  <p:transition spd="slow">
    <p:wheel spokes="1"/>
  </p:transition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23392" y="836713"/>
            <a:ext cx="2743200" cy="5419477"/>
          </a:xfrm>
          <a:prstGeom prst="rect">
            <a:avLst/>
          </a:prstGeom>
        </p:spPr>
        <p:txBody>
          <a:bodyPr vert="eaVert" anchor="ctr" anchorCtr="0"/>
          <a:lstStyle>
            <a:lvl1pPr>
              <a:defRPr sz="28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599723" y="836712"/>
            <a:ext cx="7982677" cy="55446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txBody>
          <a:bodyPr vert="eaVert" anchor="b" anchorCtr="0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defRPr sz="2400" b="1">
                <a:latin typeface="微软雅黑" pitchFamily="34" charset="-122"/>
                <a:ea typeface="微软雅黑" pitchFamily="34" charset="-122"/>
              </a:defRPr>
            </a:lvl2pPr>
            <a:lvl3pPr>
              <a:defRPr sz="2000" b="1">
                <a:latin typeface="微软雅黑" pitchFamily="34" charset="-122"/>
                <a:ea typeface="微软雅黑" pitchFamily="34" charset="-122"/>
              </a:defRPr>
            </a:lvl3pPr>
            <a:lvl4pPr>
              <a:defRPr sz="1800" b="1">
                <a:latin typeface="微软雅黑" pitchFamily="34" charset="-122"/>
                <a:ea typeface="微软雅黑" pitchFamily="34" charset="-122"/>
              </a:defRPr>
            </a:lvl4pPr>
            <a:lvl5pPr>
              <a:defRPr sz="18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0799871"/>
      </p:ext>
    </p:extLst>
  </p:cSld>
  <p:clrMapOvr>
    <a:masterClrMapping/>
  </p:clrMapOvr>
  <p:transition spd="slow">
    <p:wheel spokes="1"/>
  </p:transition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5009728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20000"/>
              </a:lnSpc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821903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32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576466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94818424"/>
      </p:ext>
    </p:extLst>
  </p:cSld>
  <p:clrMapOvr>
    <a:masterClrMapping/>
  </p:clrMapOvr>
  <p:transition spd="slow">
    <p:wheel spokes="1"/>
  </p:transition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3556059"/>
      </p:ext>
    </p:extLst>
  </p:cSld>
  <p:clrMapOvr>
    <a:masterClrMapping/>
  </p:clrMapOvr>
  <p:transition spd="slow">
    <p:wheel spokes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Demo, Video etc. &quot;special&quot; slides">
    <p:bg>
      <p:bgPr>
        <a:solidFill>
          <a:schemeClr val="accent2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9617" y="1447802"/>
            <a:ext cx="4206384" cy="1523495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 baseline="0">
                <a:solidFill>
                  <a:schemeClr val="bg1">
                    <a:alpha val="98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9617" y="5630474"/>
            <a:ext cx="4206384" cy="461665"/>
          </a:xfrm>
        </p:spPr>
        <p:txBody>
          <a:bodyPr>
            <a:noAutofit/>
          </a:bodyPr>
          <a:lstStyle>
            <a:lvl1pPr marL="0" indent="0" algn="l" defTabSz="914424" rtl="0" eaLnBrk="1" latinLnBrk="0" hangingPunct="1">
              <a:lnSpc>
                <a:spcPct val="90000"/>
              </a:lnSpc>
              <a:spcBef>
                <a:spcPts val="0"/>
              </a:spcBef>
              <a:buSzPct val="80000"/>
              <a:buFont typeface="Arial" pitchFamily="34" charset="0"/>
              <a:buNone/>
              <a:defRPr lang="en-US" sz="2400" kern="1200" dirty="0">
                <a:solidFill>
                  <a:schemeClr val="bg1">
                    <a:alpha val="99000"/>
                  </a:schemeClr>
                </a:solidFill>
                <a:latin typeface="微软雅黑" panose="020B0503020204020204" pitchFamily="34" charset="-122"/>
                <a:ea typeface="+mn-ea"/>
                <a:cs typeface="+mn-cs"/>
              </a:defRPr>
            </a:lvl1pPr>
            <a:lvl2pPr marL="4572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89620" y="4160521"/>
            <a:ext cx="8874849" cy="1274539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bg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6667" b="0" i="0" u="none" strike="noStrike" kern="1200" cap="none" spc="-643" normalizeH="0" baseline="0" noProof="0" dirty="0" smtClean="0">
                <a:ln w="11430"/>
                <a:solidFill>
                  <a:schemeClr val="accent2">
                    <a:lumMod val="40000"/>
                    <a:lumOff val="60000"/>
                    <a:alpha val="99000"/>
                  </a:schemeClr>
                </a:solidFill>
                <a:effectLst/>
                <a:uLnTx/>
                <a:uFillTx/>
                <a:latin typeface="Segoe UI Ligh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grpSp>
        <p:nvGrpSpPr>
          <p:cNvPr id="11" name="Group 10"/>
          <p:cNvGrpSpPr/>
          <p:nvPr userDrawn="1"/>
        </p:nvGrpSpPr>
        <p:grpSpPr bwMode="black">
          <a:xfrm>
            <a:off x="8239385" y="2035854"/>
            <a:ext cx="2593976" cy="2005692"/>
            <a:chOff x="813584" y="4312262"/>
            <a:chExt cx="478309" cy="370027"/>
          </a:xfrm>
        </p:grpSpPr>
        <p:sp>
          <p:nvSpPr>
            <p:cNvPr id="13" name="Freeform 79"/>
            <p:cNvSpPr>
              <a:spLocks/>
            </p:cNvSpPr>
            <p:nvPr/>
          </p:nvSpPr>
          <p:spPr bwMode="black">
            <a:xfrm>
              <a:off x="813584" y="4503897"/>
              <a:ext cx="478309" cy="178392"/>
            </a:xfrm>
            <a:custGeom>
              <a:avLst/>
              <a:gdLst>
                <a:gd name="T0" fmla="*/ 159 w 260"/>
                <a:gd name="T1" fmla="*/ 7 h 97"/>
                <a:gd name="T2" fmla="*/ 143 w 260"/>
                <a:gd name="T3" fmla="*/ 23 h 97"/>
                <a:gd name="T4" fmla="*/ 121 w 260"/>
                <a:gd name="T5" fmla="*/ 23 h 97"/>
                <a:gd name="T6" fmla="*/ 105 w 260"/>
                <a:gd name="T7" fmla="*/ 7 h 97"/>
                <a:gd name="T8" fmla="*/ 105 w 260"/>
                <a:gd name="T9" fmla="*/ 0 h 97"/>
                <a:gd name="T10" fmla="*/ 0 w 260"/>
                <a:gd name="T11" fmla="*/ 0 h 97"/>
                <a:gd name="T12" fmla="*/ 0 w 260"/>
                <a:gd name="T13" fmla="*/ 81 h 97"/>
                <a:gd name="T14" fmla="*/ 16 w 260"/>
                <a:gd name="T15" fmla="*/ 97 h 97"/>
                <a:gd name="T16" fmla="*/ 244 w 260"/>
                <a:gd name="T17" fmla="*/ 97 h 97"/>
                <a:gd name="T18" fmla="*/ 260 w 260"/>
                <a:gd name="T19" fmla="*/ 81 h 97"/>
                <a:gd name="T20" fmla="*/ 260 w 260"/>
                <a:gd name="T21" fmla="*/ 0 h 97"/>
                <a:gd name="T22" fmla="*/ 159 w 260"/>
                <a:gd name="T23" fmla="*/ 0 h 97"/>
                <a:gd name="T24" fmla="*/ 159 w 260"/>
                <a:gd name="T25" fmla="*/ 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0" h="97">
                  <a:moveTo>
                    <a:pt x="159" y="7"/>
                  </a:moveTo>
                  <a:cubicBezTo>
                    <a:pt x="159" y="16"/>
                    <a:pt x="152" y="23"/>
                    <a:pt x="143" y="23"/>
                  </a:cubicBezTo>
                  <a:cubicBezTo>
                    <a:pt x="121" y="23"/>
                    <a:pt x="121" y="23"/>
                    <a:pt x="121" y="23"/>
                  </a:cubicBezTo>
                  <a:cubicBezTo>
                    <a:pt x="112" y="23"/>
                    <a:pt x="105" y="16"/>
                    <a:pt x="105" y="7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90"/>
                    <a:pt x="8" y="97"/>
                    <a:pt x="16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53" y="97"/>
                    <a:pt x="260" y="90"/>
                    <a:pt x="260" y="81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159" y="0"/>
                    <a:pt x="159" y="0"/>
                    <a:pt x="159" y="0"/>
                  </a:cubicBezTo>
                  <a:lnTo>
                    <a:pt x="159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068"/>
              <a:endParaRPr lang="en-US" sz="1600" dirty="0">
                <a:solidFill>
                  <a:srgbClr val="29292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7" name="Freeform 80"/>
            <p:cNvSpPr>
              <a:spLocks noEditPoints="1"/>
            </p:cNvSpPr>
            <p:nvPr/>
          </p:nvSpPr>
          <p:spPr bwMode="black">
            <a:xfrm>
              <a:off x="813584" y="4312262"/>
              <a:ext cx="478309" cy="176834"/>
            </a:xfrm>
            <a:custGeom>
              <a:avLst/>
              <a:gdLst>
                <a:gd name="T0" fmla="*/ 244 w 260"/>
                <a:gd name="T1" fmla="*/ 39 h 96"/>
                <a:gd name="T2" fmla="*/ 212 w 260"/>
                <a:gd name="T3" fmla="*/ 39 h 96"/>
                <a:gd name="T4" fmla="*/ 212 w 260"/>
                <a:gd name="T5" fmla="*/ 19 h 96"/>
                <a:gd name="T6" fmla="*/ 189 w 260"/>
                <a:gd name="T7" fmla="*/ 0 h 96"/>
                <a:gd name="T8" fmla="*/ 70 w 260"/>
                <a:gd name="T9" fmla="*/ 0 h 96"/>
                <a:gd name="T10" fmla="*/ 47 w 260"/>
                <a:gd name="T11" fmla="*/ 19 h 96"/>
                <a:gd name="T12" fmla="*/ 47 w 260"/>
                <a:gd name="T13" fmla="*/ 39 h 96"/>
                <a:gd name="T14" fmla="*/ 16 w 260"/>
                <a:gd name="T15" fmla="*/ 39 h 96"/>
                <a:gd name="T16" fmla="*/ 0 w 260"/>
                <a:gd name="T17" fmla="*/ 54 h 96"/>
                <a:gd name="T18" fmla="*/ 0 w 260"/>
                <a:gd name="T19" fmla="*/ 96 h 96"/>
                <a:gd name="T20" fmla="*/ 105 w 260"/>
                <a:gd name="T21" fmla="*/ 96 h 96"/>
                <a:gd name="T22" fmla="*/ 105 w 260"/>
                <a:gd name="T23" fmla="*/ 89 h 96"/>
                <a:gd name="T24" fmla="*/ 121 w 260"/>
                <a:gd name="T25" fmla="*/ 74 h 96"/>
                <a:gd name="T26" fmla="*/ 143 w 260"/>
                <a:gd name="T27" fmla="*/ 74 h 96"/>
                <a:gd name="T28" fmla="*/ 159 w 260"/>
                <a:gd name="T29" fmla="*/ 89 h 96"/>
                <a:gd name="T30" fmla="*/ 159 w 260"/>
                <a:gd name="T31" fmla="*/ 96 h 96"/>
                <a:gd name="T32" fmla="*/ 260 w 260"/>
                <a:gd name="T33" fmla="*/ 96 h 96"/>
                <a:gd name="T34" fmla="*/ 260 w 260"/>
                <a:gd name="T35" fmla="*/ 54 h 96"/>
                <a:gd name="T36" fmla="*/ 244 w 260"/>
                <a:gd name="T37" fmla="*/ 39 h 96"/>
                <a:gd name="T38" fmla="*/ 197 w 260"/>
                <a:gd name="T39" fmla="*/ 39 h 96"/>
                <a:gd name="T40" fmla="*/ 61 w 260"/>
                <a:gd name="T41" fmla="*/ 39 h 96"/>
                <a:gd name="T42" fmla="*/ 61 w 260"/>
                <a:gd name="T43" fmla="*/ 19 h 96"/>
                <a:gd name="T44" fmla="*/ 70 w 260"/>
                <a:gd name="T45" fmla="*/ 14 h 96"/>
                <a:gd name="T46" fmla="*/ 189 w 260"/>
                <a:gd name="T47" fmla="*/ 14 h 96"/>
                <a:gd name="T48" fmla="*/ 197 w 260"/>
                <a:gd name="T49" fmla="*/ 19 h 96"/>
                <a:gd name="T50" fmla="*/ 197 w 260"/>
                <a:gd name="T51" fmla="*/ 3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0" h="96">
                  <a:moveTo>
                    <a:pt x="244" y="39"/>
                  </a:moveTo>
                  <a:cubicBezTo>
                    <a:pt x="212" y="39"/>
                    <a:pt x="212" y="39"/>
                    <a:pt x="212" y="39"/>
                  </a:cubicBezTo>
                  <a:cubicBezTo>
                    <a:pt x="212" y="19"/>
                    <a:pt x="212" y="19"/>
                    <a:pt x="212" y="19"/>
                  </a:cubicBezTo>
                  <a:cubicBezTo>
                    <a:pt x="212" y="8"/>
                    <a:pt x="202" y="0"/>
                    <a:pt x="18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57" y="0"/>
                    <a:pt x="47" y="8"/>
                    <a:pt x="47" y="19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8" y="39"/>
                    <a:pt x="0" y="46"/>
                    <a:pt x="0" y="54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05" y="96"/>
                    <a:pt x="105" y="96"/>
                    <a:pt x="105" y="96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105" y="81"/>
                    <a:pt x="112" y="74"/>
                    <a:pt x="121" y="74"/>
                  </a:cubicBezTo>
                  <a:cubicBezTo>
                    <a:pt x="143" y="74"/>
                    <a:pt x="143" y="74"/>
                    <a:pt x="143" y="74"/>
                  </a:cubicBezTo>
                  <a:cubicBezTo>
                    <a:pt x="152" y="74"/>
                    <a:pt x="159" y="81"/>
                    <a:pt x="159" y="89"/>
                  </a:cubicBezTo>
                  <a:cubicBezTo>
                    <a:pt x="159" y="96"/>
                    <a:pt x="159" y="96"/>
                    <a:pt x="159" y="96"/>
                  </a:cubicBezTo>
                  <a:cubicBezTo>
                    <a:pt x="260" y="96"/>
                    <a:pt x="260" y="96"/>
                    <a:pt x="260" y="96"/>
                  </a:cubicBezTo>
                  <a:cubicBezTo>
                    <a:pt x="260" y="54"/>
                    <a:pt x="260" y="54"/>
                    <a:pt x="260" y="54"/>
                  </a:cubicBezTo>
                  <a:cubicBezTo>
                    <a:pt x="260" y="46"/>
                    <a:pt x="253" y="39"/>
                    <a:pt x="244" y="39"/>
                  </a:cubicBezTo>
                  <a:close/>
                  <a:moveTo>
                    <a:pt x="197" y="39"/>
                  </a:moveTo>
                  <a:cubicBezTo>
                    <a:pt x="61" y="39"/>
                    <a:pt x="61" y="39"/>
                    <a:pt x="61" y="39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17"/>
                    <a:pt x="64" y="14"/>
                    <a:pt x="70" y="14"/>
                  </a:cubicBezTo>
                  <a:cubicBezTo>
                    <a:pt x="189" y="14"/>
                    <a:pt x="189" y="14"/>
                    <a:pt x="189" y="14"/>
                  </a:cubicBezTo>
                  <a:cubicBezTo>
                    <a:pt x="194" y="14"/>
                    <a:pt x="197" y="17"/>
                    <a:pt x="197" y="19"/>
                  </a:cubicBezTo>
                  <a:lnTo>
                    <a:pt x="19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068"/>
              <a:endParaRPr lang="en-US" sz="1600" dirty="0">
                <a:solidFill>
                  <a:srgbClr val="292929"/>
                </a:solidFill>
                <a:latin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614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984" y="-23813"/>
            <a:ext cx="8957733" cy="1143001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13885" y="1449388"/>
            <a:ext cx="8942916" cy="41084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2655"/>
      </p:ext>
    </p:extLst>
  </p:cSld>
  <p:clrMapOvr>
    <a:masterClrMapping/>
  </p:clrMapOvr>
  <p:transition spd="slow">
    <p:wheel spokes="1"/>
  </p:transition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223F7BB-6205-409E-90CD-FFF4301479B8}" type="slidenum">
              <a:rPr lang="en-US" altLang="zh-CN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679630"/>
      </p:ext>
    </p:extLst>
  </p:cSld>
  <p:clrMapOvr>
    <a:masterClrMapping/>
  </p:clrMapOvr>
  <p:transition spd="slow">
    <p:wheel spokes="1"/>
  </p:transition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825821"/>
      </p:ext>
    </p:extLst>
  </p:cSld>
  <p:clrMapOvr>
    <a:masterClrMapping/>
  </p:clrMapOvr>
  <p:transition spd="slow">
    <p:wheel spokes="1"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5808" y="1556792"/>
            <a:ext cx="10972800" cy="468052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7374068"/>
      </p:ext>
    </p:extLst>
  </p:cSld>
  <p:clrMapOvr>
    <a:masterClrMapping/>
  </p:clrMapOvr>
  <p:transition spd="slow">
    <p:wheel spokes="1"/>
  </p:transition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556793"/>
            <a:ext cx="5384800" cy="452596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556793"/>
            <a:ext cx="5384800" cy="452596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2452884"/>
      </p:ext>
    </p:extLst>
  </p:cSld>
  <p:clrMapOvr>
    <a:masterClrMapping/>
  </p:clrMapOvr>
  <p:transition spd="slow">
    <p:wheel spokes="1"/>
  </p:transition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8244" y="1556792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2000" b="1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8244" y="2196554"/>
            <a:ext cx="5386917" cy="395128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012" y="1556792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2000" b="1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012" y="2196554"/>
            <a:ext cx="5389033" cy="395128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349836"/>
      </p:ext>
    </p:extLst>
  </p:cSld>
  <p:clrMapOvr>
    <a:masterClrMapping/>
  </p:clrMapOvr>
  <p:transition spd="slow">
    <p:wheel spokes="1"/>
  </p:transition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90872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20000"/>
              </a:lnSpc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908721"/>
            <a:ext cx="6815667" cy="585311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207077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07521614"/>
      </p:ext>
    </p:extLst>
  </p:cSld>
  <p:clrMapOvr>
    <a:masterClrMapping/>
  </p:clrMapOvr>
  <p:transition spd="slow">
    <p:wheel spokes="1"/>
  </p:transition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922710"/>
            <a:ext cx="10972800" cy="634083"/>
          </a:xfrm>
          <a:prstGeom prst="rect">
            <a:avLst/>
          </a:prstGeom>
        </p:spPr>
        <p:txBody>
          <a:bodyPr/>
          <a:lstStyle>
            <a:lvl1pPr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700808"/>
            <a:ext cx="10972800" cy="4608512"/>
          </a:xfrm>
          <a:prstGeom prst="rect">
            <a:avLst/>
          </a:prstGeom>
        </p:spPr>
        <p:txBody>
          <a:bodyPr vert="eaVert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8237701"/>
      </p:ext>
    </p:extLst>
  </p:cSld>
  <p:clrMapOvr>
    <a:masterClrMapping/>
  </p:clrMapOvr>
  <p:transition spd="slow">
    <p:wheel spokes="1"/>
  </p:transition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3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922710"/>
            <a:ext cx="10972800" cy="634083"/>
          </a:xfrm>
          <a:prstGeom prst="rect">
            <a:avLst/>
          </a:prstGeom>
        </p:spPr>
        <p:txBody>
          <a:bodyPr/>
          <a:lstStyle>
            <a:lvl1pPr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700808"/>
            <a:ext cx="10972800" cy="468052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txBody>
          <a:bodyPr vert="eaVert" anchor="b" anchorCtr="0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defRPr sz="2400" b="1">
                <a:latin typeface="微软雅黑" pitchFamily="34" charset="-122"/>
                <a:ea typeface="微软雅黑" pitchFamily="34" charset="-122"/>
              </a:defRPr>
            </a:lvl2pPr>
            <a:lvl3pPr>
              <a:defRPr sz="2000" b="1">
                <a:latin typeface="微软雅黑" pitchFamily="34" charset="-122"/>
                <a:ea typeface="微软雅黑" pitchFamily="34" charset="-122"/>
              </a:defRPr>
            </a:lvl3pPr>
            <a:lvl4pPr>
              <a:defRPr sz="1800" b="1">
                <a:latin typeface="微软雅黑" pitchFamily="34" charset="-122"/>
                <a:ea typeface="微软雅黑" pitchFamily="34" charset="-122"/>
              </a:defRPr>
            </a:lvl4pPr>
            <a:lvl5pPr>
              <a:defRPr sz="18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3838071"/>
      </p:ext>
    </p:extLst>
  </p:cSld>
  <p:clrMapOvr>
    <a:masterClrMapping/>
  </p:clrMapOvr>
  <p:transition spd="slow">
    <p:wheel spokes="1"/>
  </p:transition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25408" y="836713"/>
            <a:ext cx="2743200" cy="5419477"/>
          </a:xfrm>
          <a:prstGeom prst="rect">
            <a:avLst/>
          </a:prstGeom>
        </p:spPr>
        <p:txBody>
          <a:bodyPr vert="eaVert" anchor="ctr" anchorCtr="0"/>
          <a:lstStyle>
            <a:lvl1pPr>
              <a:defRPr sz="28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9867" y="846301"/>
            <a:ext cx="8026400" cy="5419477"/>
          </a:xfrm>
          <a:prstGeom prst="rect">
            <a:avLst/>
          </a:prstGeom>
        </p:spPr>
        <p:txBody>
          <a:bodyPr vert="eaVert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8598565"/>
      </p:ext>
    </p:extLst>
  </p:cSld>
  <p:clrMapOvr>
    <a:masterClrMapping/>
  </p:clrMapOvr>
  <p:transition spd="slow">
    <p:wheel spokes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Demo, Video etc. &quot;special&quot; slides">
    <p:bg>
      <p:bgPr>
        <a:solidFill>
          <a:schemeClr val="accent2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9617" y="1447802"/>
            <a:ext cx="4206384" cy="1523495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 baseline="0">
                <a:solidFill>
                  <a:schemeClr val="bg1">
                    <a:alpha val="98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9617" y="5630474"/>
            <a:ext cx="4206384" cy="461665"/>
          </a:xfrm>
        </p:spPr>
        <p:txBody>
          <a:bodyPr>
            <a:noAutofit/>
          </a:bodyPr>
          <a:lstStyle>
            <a:lvl1pPr marL="0" indent="0" algn="l" defTabSz="914424" rtl="0" eaLnBrk="1" latinLnBrk="0" hangingPunct="1">
              <a:lnSpc>
                <a:spcPct val="90000"/>
              </a:lnSpc>
              <a:spcBef>
                <a:spcPts val="0"/>
              </a:spcBef>
              <a:buSzPct val="80000"/>
              <a:buFont typeface="Arial" pitchFamily="34" charset="0"/>
              <a:buNone/>
              <a:defRPr lang="en-US" sz="2400" kern="1200" dirty="0">
                <a:solidFill>
                  <a:schemeClr val="bg1">
                    <a:alpha val="99000"/>
                  </a:schemeClr>
                </a:solidFill>
                <a:latin typeface="微软雅黑" panose="020B0503020204020204" pitchFamily="34" charset="-122"/>
                <a:ea typeface="+mn-ea"/>
                <a:cs typeface="+mn-cs"/>
              </a:defRPr>
            </a:lvl1pPr>
            <a:lvl2pPr marL="4572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89620" y="4160521"/>
            <a:ext cx="8874849" cy="1274539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bg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6667" b="0" i="0" u="none" strike="noStrike" kern="1200" cap="none" spc="-643" normalizeH="0" baseline="0" noProof="0" dirty="0" smtClean="0">
                <a:ln w="11430"/>
                <a:solidFill>
                  <a:schemeClr val="accent2">
                    <a:lumMod val="40000"/>
                    <a:lumOff val="60000"/>
                    <a:alpha val="99000"/>
                  </a:schemeClr>
                </a:solidFill>
                <a:effectLst/>
                <a:uLnTx/>
                <a:uFillTx/>
                <a:latin typeface="Segoe UI Ligh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sp>
        <p:nvSpPr>
          <p:cNvPr id="11" name="Freeform 6"/>
          <p:cNvSpPr>
            <a:spLocks noEditPoints="1"/>
          </p:cNvSpPr>
          <p:nvPr userDrawn="1"/>
        </p:nvSpPr>
        <p:spPr bwMode="auto">
          <a:xfrm>
            <a:off x="8294115" y="2008093"/>
            <a:ext cx="2269668" cy="2169611"/>
          </a:xfrm>
          <a:custGeom>
            <a:avLst/>
            <a:gdLst>
              <a:gd name="T0" fmla="*/ 150 w 154"/>
              <a:gd name="T1" fmla="*/ 40 h 148"/>
              <a:gd name="T2" fmla="*/ 91 w 154"/>
              <a:gd name="T3" fmla="*/ 40 h 148"/>
              <a:gd name="T4" fmla="*/ 124 w 154"/>
              <a:gd name="T5" fmla="*/ 3 h 148"/>
              <a:gd name="T6" fmla="*/ 120 w 154"/>
              <a:gd name="T7" fmla="*/ 0 h 148"/>
              <a:gd name="T8" fmla="*/ 77 w 154"/>
              <a:gd name="T9" fmla="*/ 39 h 148"/>
              <a:gd name="T10" fmla="*/ 36 w 154"/>
              <a:gd name="T11" fmla="*/ 0 h 148"/>
              <a:gd name="T12" fmla="*/ 32 w 154"/>
              <a:gd name="T13" fmla="*/ 3 h 148"/>
              <a:gd name="T14" fmla="*/ 66 w 154"/>
              <a:gd name="T15" fmla="*/ 40 h 148"/>
              <a:gd name="T16" fmla="*/ 4 w 154"/>
              <a:gd name="T17" fmla="*/ 40 h 148"/>
              <a:gd name="T18" fmla="*/ 0 w 154"/>
              <a:gd name="T19" fmla="*/ 44 h 148"/>
              <a:gd name="T20" fmla="*/ 0 w 154"/>
              <a:gd name="T21" fmla="*/ 144 h 148"/>
              <a:gd name="T22" fmla="*/ 4 w 154"/>
              <a:gd name="T23" fmla="*/ 148 h 148"/>
              <a:gd name="T24" fmla="*/ 150 w 154"/>
              <a:gd name="T25" fmla="*/ 148 h 148"/>
              <a:gd name="T26" fmla="*/ 154 w 154"/>
              <a:gd name="T27" fmla="*/ 144 h 148"/>
              <a:gd name="T28" fmla="*/ 154 w 154"/>
              <a:gd name="T29" fmla="*/ 44 h 148"/>
              <a:gd name="T30" fmla="*/ 150 w 154"/>
              <a:gd name="T31" fmla="*/ 40 h 148"/>
              <a:gd name="T32" fmla="*/ 145 w 154"/>
              <a:gd name="T33" fmla="*/ 135 h 148"/>
              <a:gd name="T34" fmla="*/ 141 w 154"/>
              <a:gd name="T35" fmla="*/ 139 h 148"/>
              <a:gd name="T36" fmla="*/ 13 w 154"/>
              <a:gd name="T37" fmla="*/ 139 h 148"/>
              <a:gd name="T38" fmla="*/ 9 w 154"/>
              <a:gd name="T39" fmla="*/ 135 h 148"/>
              <a:gd name="T40" fmla="*/ 9 w 154"/>
              <a:gd name="T41" fmla="*/ 52 h 148"/>
              <a:gd name="T42" fmla="*/ 13 w 154"/>
              <a:gd name="T43" fmla="*/ 48 h 148"/>
              <a:gd name="T44" fmla="*/ 141 w 154"/>
              <a:gd name="T45" fmla="*/ 48 h 148"/>
              <a:gd name="T46" fmla="*/ 145 w 154"/>
              <a:gd name="T47" fmla="*/ 52 h 148"/>
              <a:gd name="T48" fmla="*/ 145 w 154"/>
              <a:gd name="T49" fmla="*/ 135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54" h="148">
                <a:moveTo>
                  <a:pt x="150" y="40"/>
                </a:moveTo>
                <a:cubicBezTo>
                  <a:pt x="91" y="40"/>
                  <a:pt x="91" y="40"/>
                  <a:pt x="91" y="40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0"/>
                  <a:pt x="120" y="0"/>
                  <a:pt x="120" y="0"/>
                </a:cubicBezTo>
                <a:cubicBezTo>
                  <a:pt x="77" y="39"/>
                  <a:pt x="77" y="39"/>
                  <a:pt x="77" y="39"/>
                </a:cubicBezTo>
                <a:cubicBezTo>
                  <a:pt x="36" y="0"/>
                  <a:pt x="36" y="0"/>
                  <a:pt x="36" y="0"/>
                </a:cubicBezTo>
                <a:cubicBezTo>
                  <a:pt x="32" y="3"/>
                  <a:pt x="32" y="3"/>
                  <a:pt x="32" y="3"/>
                </a:cubicBezTo>
                <a:cubicBezTo>
                  <a:pt x="66" y="40"/>
                  <a:pt x="66" y="40"/>
                  <a:pt x="66" y="40"/>
                </a:cubicBezTo>
                <a:cubicBezTo>
                  <a:pt x="4" y="40"/>
                  <a:pt x="4" y="40"/>
                  <a:pt x="4" y="40"/>
                </a:cubicBezTo>
                <a:cubicBezTo>
                  <a:pt x="2" y="40"/>
                  <a:pt x="0" y="42"/>
                  <a:pt x="0" y="44"/>
                </a:cubicBezTo>
                <a:cubicBezTo>
                  <a:pt x="0" y="144"/>
                  <a:pt x="0" y="144"/>
                  <a:pt x="0" y="144"/>
                </a:cubicBezTo>
                <a:cubicBezTo>
                  <a:pt x="0" y="146"/>
                  <a:pt x="2" y="148"/>
                  <a:pt x="4" y="148"/>
                </a:cubicBezTo>
                <a:cubicBezTo>
                  <a:pt x="150" y="148"/>
                  <a:pt x="150" y="148"/>
                  <a:pt x="150" y="148"/>
                </a:cubicBezTo>
                <a:cubicBezTo>
                  <a:pt x="152" y="148"/>
                  <a:pt x="154" y="146"/>
                  <a:pt x="154" y="144"/>
                </a:cubicBezTo>
                <a:cubicBezTo>
                  <a:pt x="154" y="44"/>
                  <a:pt x="154" y="44"/>
                  <a:pt x="154" y="44"/>
                </a:cubicBezTo>
                <a:cubicBezTo>
                  <a:pt x="154" y="42"/>
                  <a:pt x="152" y="40"/>
                  <a:pt x="150" y="40"/>
                </a:cubicBezTo>
                <a:close/>
                <a:moveTo>
                  <a:pt x="145" y="135"/>
                </a:moveTo>
                <a:cubicBezTo>
                  <a:pt x="145" y="137"/>
                  <a:pt x="143" y="139"/>
                  <a:pt x="141" y="139"/>
                </a:cubicBezTo>
                <a:cubicBezTo>
                  <a:pt x="13" y="139"/>
                  <a:pt x="13" y="139"/>
                  <a:pt x="13" y="139"/>
                </a:cubicBezTo>
                <a:cubicBezTo>
                  <a:pt x="11" y="139"/>
                  <a:pt x="9" y="137"/>
                  <a:pt x="9" y="135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50"/>
                  <a:pt x="11" y="48"/>
                  <a:pt x="13" y="48"/>
                </a:cubicBezTo>
                <a:cubicBezTo>
                  <a:pt x="141" y="48"/>
                  <a:pt x="141" y="48"/>
                  <a:pt x="141" y="48"/>
                </a:cubicBezTo>
                <a:cubicBezTo>
                  <a:pt x="143" y="48"/>
                  <a:pt x="145" y="50"/>
                  <a:pt x="145" y="52"/>
                </a:cubicBezTo>
                <a:lnTo>
                  <a:pt x="145" y="13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8" tIns="45725" rIns="91448" bIns="45725" numCol="1" anchor="t" anchorCtr="0" compatLnSpc="1">
            <a:prstTxWarp prst="textNoShape">
              <a:avLst/>
            </a:prstTxWarp>
          </a:bodyPr>
          <a:lstStyle/>
          <a:p>
            <a:pPr defTabSz="1219068"/>
            <a:endParaRPr lang="en-US" sz="2400" dirty="0">
              <a:solidFill>
                <a:srgbClr val="292929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202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23392" y="836713"/>
            <a:ext cx="2743200" cy="5419477"/>
          </a:xfrm>
          <a:prstGeom prst="rect">
            <a:avLst/>
          </a:prstGeom>
        </p:spPr>
        <p:txBody>
          <a:bodyPr vert="eaVert" anchor="ctr" anchorCtr="0"/>
          <a:lstStyle>
            <a:lvl1pPr>
              <a:defRPr sz="28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599723" y="836712"/>
            <a:ext cx="7982677" cy="55446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txBody>
          <a:bodyPr vert="eaVert" anchor="b" anchorCtr="0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defRPr sz="2400" b="1">
                <a:latin typeface="微软雅黑" pitchFamily="34" charset="-122"/>
                <a:ea typeface="微软雅黑" pitchFamily="34" charset="-122"/>
              </a:defRPr>
            </a:lvl2pPr>
            <a:lvl3pPr>
              <a:defRPr sz="2000" b="1">
                <a:latin typeface="微软雅黑" pitchFamily="34" charset="-122"/>
                <a:ea typeface="微软雅黑" pitchFamily="34" charset="-122"/>
              </a:defRPr>
            </a:lvl3pPr>
            <a:lvl4pPr>
              <a:defRPr sz="1800" b="1">
                <a:latin typeface="微软雅黑" pitchFamily="34" charset="-122"/>
                <a:ea typeface="微软雅黑" pitchFamily="34" charset="-122"/>
              </a:defRPr>
            </a:lvl4pPr>
            <a:lvl5pPr>
              <a:defRPr sz="18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196343"/>
      </p:ext>
    </p:extLst>
  </p:cSld>
  <p:clrMapOvr>
    <a:masterClrMapping/>
  </p:clrMapOvr>
  <p:transition spd="slow">
    <p:wheel spokes="1"/>
  </p:transition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5009728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20000"/>
              </a:lnSpc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821903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32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576466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01161266"/>
      </p:ext>
    </p:extLst>
  </p:cSld>
  <p:clrMapOvr>
    <a:masterClrMapping/>
  </p:clrMapOvr>
  <p:transition spd="slow">
    <p:wheel spokes="1"/>
  </p:transition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118993"/>
      </p:ext>
    </p:extLst>
  </p:cSld>
  <p:clrMapOvr>
    <a:masterClrMapping/>
  </p:clrMapOvr>
  <p:transition spd="slow">
    <p:wheel spokes="1"/>
  </p:transition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984" y="-23813"/>
            <a:ext cx="8957733" cy="1143001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13885" y="1449388"/>
            <a:ext cx="8942916" cy="41084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5272323"/>
      </p:ext>
    </p:extLst>
  </p:cSld>
  <p:clrMapOvr>
    <a:masterClrMapping/>
  </p:clrMapOvr>
  <p:transition spd="slow">
    <p:wheel spokes="1"/>
  </p:transition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223F7BB-6205-409E-90CD-FFF4301479B8}" type="slidenum">
              <a:rPr lang="en-US" altLang="zh-CN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091939"/>
      </p:ext>
    </p:extLst>
  </p:cSld>
  <p:clrMapOvr>
    <a:masterClrMapping/>
  </p:clrMapOvr>
  <p:transition spd="slow">
    <p:wheel spokes="1"/>
  </p:transition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537531"/>
      </p:ext>
    </p:extLst>
  </p:cSld>
  <p:clrMapOvr>
    <a:masterClrMapping/>
  </p:clrMapOvr>
  <p:transition spd="slow">
    <p:wheel spokes="1"/>
  </p:transition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5808" y="1556792"/>
            <a:ext cx="10972800" cy="468052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4717803"/>
      </p:ext>
    </p:extLst>
  </p:cSld>
  <p:clrMapOvr>
    <a:masterClrMapping/>
  </p:clrMapOvr>
  <p:transition spd="slow">
    <p:wheel spokes="1"/>
  </p:transition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556793"/>
            <a:ext cx="5384800" cy="452596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556793"/>
            <a:ext cx="5384800" cy="452596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4793411"/>
      </p:ext>
    </p:extLst>
  </p:cSld>
  <p:clrMapOvr>
    <a:masterClrMapping/>
  </p:clrMapOvr>
  <p:transition spd="slow">
    <p:wheel spokes="1"/>
  </p:transition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8244" y="1556792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2000" b="1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8244" y="2196554"/>
            <a:ext cx="5386917" cy="395128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012" y="1556792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2000" b="1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012" y="2196554"/>
            <a:ext cx="5389033" cy="395128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440788"/>
      </p:ext>
    </p:extLst>
  </p:cSld>
  <p:clrMapOvr>
    <a:masterClrMapping/>
  </p:clrMapOvr>
  <p:transition spd="slow">
    <p:wheel spokes="1"/>
  </p:transition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90872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20000"/>
              </a:lnSpc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908721"/>
            <a:ext cx="6815667" cy="585311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207077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96096437"/>
      </p:ext>
    </p:extLst>
  </p:cSld>
  <p:clrMapOvr>
    <a:masterClrMapping/>
  </p:clrMapOvr>
  <p:transition spd="slow">
    <p:wheel spokes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Demo, Video etc. &quot;special&quot; slides">
    <p:bg>
      <p:bgPr>
        <a:solidFill>
          <a:srgbClr val="1BA1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8189" y="1224366"/>
            <a:ext cx="3207756" cy="32077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9617" y="1447802"/>
            <a:ext cx="4206384" cy="1523495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 baseline="0">
                <a:solidFill>
                  <a:schemeClr val="bg1">
                    <a:alpha val="98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9617" y="5630474"/>
            <a:ext cx="4206384" cy="461665"/>
          </a:xfrm>
        </p:spPr>
        <p:txBody>
          <a:bodyPr>
            <a:noAutofit/>
          </a:bodyPr>
          <a:lstStyle>
            <a:lvl1pPr marL="0" indent="0" algn="l" defTabSz="914424" rtl="0" eaLnBrk="1" latinLnBrk="0" hangingPunct="1">
              <a:lnSpc>
                <a:spcPct val="90000"/>
              </a:lnSpc>
              <a:spcBef>
                <a:spcPts val="0"/>
              </a:spcBef>
              <a:buSzPct val="80000"/>
              <a:buFont typeface="Arial" pitchFamily="34" charset="0"/>
              <a:buNone/>
              <a:defRPr lang="en-US" sz="2400" kern="1200" dirty="0">
                <a:solidFill>
                  <a:schemeClr val="bg1">
                    <a:alpha val="99000"/>
                  </a:schemeClr>
                </a:solidFill>
                <a:latin typeface="微软雅黑" panose="020B0503020204020204" pitchFamily="34" charset="-122"/>
                <a:ea typeface="+mn-ea"/>
                <a:cs typeface="+mn-cs"/>
              </a:defRPr>
            </a:lvl1pPr>
            <a:lvl2pPr marL="4572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89620" y="4160521"/>
            <a:ext cx="8874849" cy="1274539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bg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6667" b="0" i="0" u="none" strike="noStrike" kern="1200" cap="none" spc="-643" normalizeH="0" baseline="0" noProof="0" dirty="0" smtClean="0">
                <a:ln w="11430"/>
                <a:solidFill>
                  <a:schemeClr val="accent2">
                    <a:lumMod val="40000"/>
                    <a:lumOff val="60000"/>
                    <a:alpha val="99000"/>
                  </a:schemeClr>
                </a:solidFill>
                <a:effectLst/>
                <a:uLnTx/>
                <a:uFillTx/>
                <a:latin typeface="Segoe UI Ligh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196641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922710"/>
            <a:ext cx="10972800" cy="634083"/>
          </a:xfrm>
          <a:prstGeom prst="rect">
            <a:avLst/>
          </a:prstGeom>
        </p:spPr>
        <p:txBody>
          <a:bodyPr/>
          <a:lstStyle>
            <a:lvl1pPr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700808"/>
            <a:ext cx="10972800" cy="4608512"/>
          </a:xfrm>
          <a:prstGeom prst="rect">
            <a:avLst/>
          </a:prstGeom>
        </p:spPr>
        <p:txBody>
          <a:bodyPr vert="eaVert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9982101"/>
      </p:ext>
    </p:extLst>
  </p:cSld>
  <p:clrMapOvr>
    <a:masterClrMapping/>
  </p:clrMapOvr>
  <p:transition spd="slow">
    <p:wheel spokes="1"/>
  </p:transition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3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922710"/>
            <a:ext cx="10972800" cy="634083"/>
          </a:xfrm>
          <a:prstGeom prst="rect">
            <a:avLst/>
          </a:prstGeom>
        </p:spPr>
        <p:txBody>
          <a:bodyPr/>
          <a:lstStyle>
            <a:lvl1pPr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700808"/>
            <a:ext cx="10972800" cy="468052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txBody>
          <a:bodyPr vert="eaVert" anchor="b" anchorCtr="0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defRPr sz="2400" b="1">
                <a:latin typeface="微软雅黑" pitchFamily="34" charset="-122"/>
                <a:ea typeface="微软雅黑" pitchFamily="34" charset="-122"/>
              </a:defRPr>
            </a:lvl2pPr>
            <a:lvl3pPr>
              <a:defRPr sz="2000" b="1">
                <a:latin typeface="微软雅黑" pitchFamily="34" charset="-122"/>
                <a:ea typeface="微软雅黑" pitchFamily="34" charset="-122"/>
              </a:defRPr>
            </a:lvl3pPr>
            <a:lvl4pPr>
              <a:defRPr sz="1800" b="1">
                <a:latin typeface="微软雅黑" pitchFamily="34" charset="-122"/>
                <a:ea typeface="微软雅黑" pitchFamily="34" charset="-122"/>
              </a:defRPr>
            </a:lvl4pPr>
            <a:lvl5pPr>
              <a:defRPr sz="18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0341371"/>
      </p:ext>
    </p:extLst>
  </p:cSld>
  <p:clrMapOvr>
    <a:masterClrMapping/>
  </p:clrMapOvr>
  <p:transition spd="slow">
    <p:wheel spokes="1"/>
  </p:transition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25408" y="836713"/>
            <a:ext cx="2743200" cy="5419477"/>
          </a:xfrm>
          <a:prstGeom prst="rect">
            <a:avLst/>
          </a:prstGeom>
        </p:spPr>
        <p:txBody>
          <a:bodyPr vert="eaVert" anchor="ctr" anchorCtr="0"/>
          <a:lstStyle>
            <a:lvl1pPr>
              <a:defRPr sz="28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9867" y="846301"/>
            <a:ext cx="8026400" cy="5419477"/>
          </a:xfrm>
          <a:prstGeom prst="rect">
            <a:avLst/>
          </a:prstGeom>
        </p:spPr>
        <p:txBody>
          <a:bodyPr vert="eaVert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0868801"/>
      </p:ext>
    </p:extLst>
  </p:cSld>
  <p:clrMapOvr>
    <a:masterClrMapping/>
  </p:clrMapOvr>
  <p:transition spd="slow">
    <p:wheel spokes="1"/>
  </p:transition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23392" y="836713"/>
            <a:ext cx="2743200" cy="5419477"/>
          </a:xfrm>
          <a:prstGeom prst="rect">
            <a:avLst/>
          </a:prstGeom>
        </p:spPr>
        <p:txBody>
          <a:bodyPr vert="eaVert" anchor="ctr" anchorCtr="0"/>
          <a:lstStyle>
            <a:lvl1pPr>
              <a:defRPr sz="28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599723" y="836712"/>
            <a:ext cx="7982677" cy="55446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txBody>
          <a:bodyPr vert="eaVert" anchor="b" anchorCtr="0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defRPr sz="2400" b="1">
                <a:latin typeface="微软雅黑" pitchFamily="34" charset="-122"/>
                <a:ea typeface="微软雅黑" pitchFamily="34" charset="-122"/>
              </a:defRPr>
            </a:lvl2pPr>
            <a:lvl3pPr>
              <a:defRPr sz="2000" b="1">
                <a:latin typeface="微软雅黑" pitchFamily="34" charset="-122"/>
                <a:ea typeface="微软雅黑" pitchFamily="34" charset="-122"/>
              </a:defRPr>
            </a:lvl3pPr>
            <a:lvl4pPr>
              <a:defRPr sz="1800" b="1">
                <a:latin typeface="微软雅黑" pitchFamily="34" charset="-122"/>
                <a:ea typeface="微软雅黑" pitchFamily="34" charset="-122"/>
              </a:defRPr>
            </a:lvl4pPr>
            <a:lvl5pPr>
              <a:defRPr sz="18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7657885"/>
      </p:ext>
    </p:extLst>
  </p:cSld>
  <p:clrMapOvr>
    <a:masterClrMapping/>
  </p:clrMapOvr>
  <p:transition spd="slow">
    <p:wheel spokes="1"/>
  </p:transition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5009728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20000"/>
              </a:lnSpc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821903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32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576466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7539185"/>
      </p:ext>
    </p:extLst>
  </p:cSld>
  <p:clrMapOvr>
    <a:masterClrMapping/>
  </p:clrMapOvr>
  <p:transition spd="slow">
    <p:wheel spokes="1"/>
  </p:transition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9794733"/>
      </p:ext>
    </p:extLst>
  </p:cSld>
  <p:clrMapOvr>
    <a:masterClrMapping/>
  </p:clrMapOvr>
  <p:transition spd="slow">
    <p:wheel spokes="1"/>
  </p:transition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984" y="-23813"/>
            <a:ext cx="8957733" cy="1143001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13885" y="1449388"/>
            <a:ext cx="8942916" cy="41084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425624"/>
      </p:ext>
    </p:extLst>
  </p:cSld>
  <p:clrMapOvr>
    <a:masterClrMapping/>
  </p:clrMapOvr>
  <p:transition spd="slow">
    <p:wheel spokes="1"/>
  </p:transition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0485298"/>
      </p:ext>
    </p:extLst>
  </p:cSld>
  <p:clrMapOvr>
    <a:masterClrMapping/>
  </p:clrMapOvr>
  <p:transition spd="slow">
    <p:wheel spokes="1"/>
  </p:transition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5808" y="1556792"/>
            <a:ext cx="10972800" cy="468052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4157705"/>
      </p:ext>
    </p:extLst>
  </p:cSld>
  <p:clrMapOvr>
    <a:masterClrMapping/>
  </p:clrMapOvr>
  <p:transition spd="slow">
    <p:wheel spokes="1"/>
  </p:transition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556793"/>
            <a:ext cx="5384800" cy="452596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556793"/>
            <a:ext cx="5384800" cy="452596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4046205"/>
      </p:ext>
    </p:extLst>
  </p:cSld>
  <p:clrMapOvr>
    <a:masterClrMapping/>
  </p:clrMapOvr>
  <p:transition spd="slow">
    <p:wheel spokes="1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Demo, Video etc. &quot;special&quot; slides">
    <p:bg>
      <p:bgPr>
        <a:solidFill>
          <a:srgbClr val="009F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4136" y="1184724"/>
            <a:ext cx="3187010" cy="31870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9617" y="1447802"/>
            <a:ext cx="4206384" cy="1523495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 baseline="0">
                <a:solidFill>
                  <a:schemeClr val="bg1">
                    <a:alpha val="98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9617" y="5630474"/>
            <a:ext cx="4206384" cy="461665"/>
          </a:xfrm>
        </p:spPr>
        <p:txBody>
          <a:bodyPr>
            <a:noAutofit/>
          </a:bodyPr>
          <a:lstStyle>
            <a:lvl1pPr marL="0" indent="0" algn="l" defTabSz="914424" rtl="0" eaLnBrk="1" latinLnBrk="0" hangingPunct="1">
              <a:lnSpc>
                <a:spcPct val="90000"/>
              </a:lnSpc>
              <a:spcBef>
                <a:spcPts val="0"/>
              </a:spcBef>
              <a:buSzPct val="80000"/>
              <a:buFont typeface="Arial" pitchFamily="34" charset="0"/>
              <a:buNone/>
              <a:defRPr lang="en-US" sz="2400" kern="1200" dirty="0">
                <a:solidFill>
                  <a:schemeClr val="bg1">
                    <a:alpha val="99000"/>
                  </a:schemeClr>
                </a:solidFill>
                <a:latin typeface="微软雅黑" panose="020B0503020204020204" pitchFamily="34" charset="-122"/>
                <a:ea typeface="+mn-ea"/>
                <a:cs typeface="+mn-cs"/>
              </a:defRPr>
            </a:lvl1pPr>
            <a:lvl2pPr marL="4572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89620" y="4160521"/>
            <a:ext cx="8874849" cy="1274539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bg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6667" b="0" i="0" u="none" strike="noStrike" kern="1200" cap="none" spc="-643" normalizeH="0" baseline="0" noProof="0" dirty="0" smtClean="0">
                <a:ln w="11430"/>
                <a:solidFill>
                  <a:schemeClr val="accent2">
                    <a:lumMod val="40000"/>
                    <a:lumOff val="60000"/>
                    <a:alpha val="99000"/>
                  </a:schemeClr>
                </a:solidFill>
                <a:effectLst/>
                <a:uLnTx/>
                <a:uFillTx/>
                <a:latin typeface="Segoe UI Ligh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306175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8244" y="1556792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2000" b="1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8244" y="2196554"/>
            <a:ext cx="5386917" cy="395128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012" y="1556792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2000" b="1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012" y="2196554"/>
            <a:ext cx="5389033" cy="395128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3175526"/>
      </p:ext>
    </p:extLst>
  </p:cSld>
  <p:clrMapOvr>
    <a:masterClrMapping/>
  </p:clrMapOvr>
  <p:transition spd="slow">
    <p:wheel spokes="1"/>
  </p:transition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90872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20000"/>
              </a:lnSpc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908721"/>
            <a:ext cx="6815667" cy="585311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207077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5993365"/>
      </p:ext>
    </p:extLst>
  </p:cSld>
  <p:clrMapOvr>
    <a:masterClrMapping/>
  </p:clrMapOvr>
  <p:transition spd="slow">
    <p:wheel spokes="1"/>
  </p:transition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922710"/>
            <a:ext cx="10972800" cy="634083"/>
          </a:xfrm>
          <a:prstGeom prst="rect">
            <a:avLst/>
          </a:prstGeom>
        </p:spPr>
        <p:txBody>
          <a:bodyPr/>
          <a:lstStyle>
            <a:lvl1pPr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700808"/>
            <a:ext cx="10972800" cy="4608512"/>
          </a:xfrm>
          <a:prstGeom prst="rect">
            <a:avLst/>
          </a:prstGeom>
        </p:spPr>
        <p:txBody>
          <a:bodyPr vert="eaVert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9595067"/>
      </p:ext>
    </p:extLst>
  </p:cSld>
  <p:clrMapOvr>
    <a:masterClrMapping/>
  </p:clrMapOvr>
  <p:transition spd="slow">
    <p:wheel spokes="1"/>
  </p:transition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3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922710"/>
            <a:ext cx="10972800" cy="634083"/>
          </a:xfrm>
          <a:prstGeom prst="rect">
            <a:avLst/>
          </a:prstGeom>
        </p:spPr>
        <p:txBody>
          <a:bodyPr/>
          <a:lstStyle>
            <a:lvl1pPr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700808"/>
            <a:ext cx="10972800" cy="468052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txBody>
          <a:bodyPr vert="eaVert" anchor="b" anchorCtr="0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defRPr sz="2400" b="1">
                <a:latin typeface="微软雅黑" pitchFamily="34" charset="-122"/>
                <a:ea typeface="微软雅黑" pitchFamily="34" charset="-122"/>
              </a:defRPr>
            </a:lvl2pPr>
            <a:lvl3pPr>
              <a:defRPr sz="2000" b="1">
                <a:latin typeface="微软雅黑" pitchFamily="34" charset="-122"/>
                <a:ea typeface="微软雅黑" pitchFamily="34" charset="-122"/>
              </a:defRPr>
            </a:lvl3pPr>
            <a:lvl4pPr>
              <a:defRPr sz="1800" b="1">
                <a:latin typeface="微软雅黑" pitchFamily="34" charset="-122"/>
                <a:ea typeface="微软雅黑" pitchFamily="34" charset="-122"/>
              </a:defRPr>
            </a:lvl4pPr>
            <a:lvl5pPr>
              <a:defRPr sz="18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8395400"/>
      </p:ext>
    </p:extLst>
  </p:cSld>
  <p:clrMapOvr>
    <a:masterClrMapping/>
  </p:clrMapOvr>
  <p:transition spd="slow">
    <p:wheel spokes="1"/>
  </p:transition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25408" y="836713"/>
            <a:ext cx="2743200" cy="5419477"/>
          </a:xfrm>
          <a:prstGeom prst="rect">
            <a:avLst/>
          </a:prstGeom>
        </p:spPr>
        <p:txBody>
          <a:bodyPr vert="eaVert" anchor="ctr" anchorCtr="0"/>
          <a:lstStyle>
            <a:lvl1pPr>
              <a:defRPr sz="28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9867" y="846301"/>
            <a:ext cx="8026400" cy="5419477"/>
          </a:xfrm>
          <a:prstGeom prst="rect">
            <a:avLst/>
          </a:prstGeom>
        </p:spPr>
        <p:txBody>
          <a:bodyPr vert="eaVert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5812244"/>
      </p:ext>
    </p:extLst>
  </p:cSld>
  <p:clrMapOvr>
    <a:masterClrMapping/>
  </p:clrMapOvr>
  <p:transition spd="slow">
    <p:wheel spokes="1"/>
  </p:transition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23392" y="836713"/>
            <a:ext cx="2743200" cy="5419477"/>
          </a:xfrm>
          <a:prstGeom prst="rect">
            <a:avLst/>
          </a:prstGeom>
        </p:spPr>
        <p:txBody>
          <a:bodyPr vert="eaVert" anchor="ctr" anchorCtr="0"/>
          <a:lstStyle>
            <a:lvl1pPr>
              <a:defRPr sz="28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599723" y="836712"/>
            <a:ext cx="7982677" cy="55446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txBody>
          <a:bodyPr vert="eaVert" anchor="b" anchorCtr="0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defRPr sz="2400" b="1">
                <a:latin typeface="微软雅黑" pitchFamily="34" charset="-122"/>
                <a:ea typeface="微软雅黑" pitchFamily="34" charset="-122"/>
              </a:defRPr>
            </a:lvl2pPr>
            <a:lvl3pPr>
              <a:defRPr sz="2000" b="1">
                <a:latin typeface="微软雅黑" pitchFamily="34" charset="-122"/>
                <a:ea typeface="微软雅黑" pitchFamily="34" charset="-122"/>
              </a:defRPr>
            </a:lvl3pPr>
            <a:lvl4pPr>
              <a:defRPr sz="1800" b="1">
                <a:latin typeface="微软雅黑" pitchFamily="34" charset="-122"/>
                <a:ea typeface="微软雅黑" pitchFamily="34" charset="-122"/>
              </a:defRPr>
            </a:lvl4pPr>
            <a:lvl5pPr>
              <a:defRPr sz="18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6957071"/>
      </p:ext>
    </p:extLst>
  </p:cSld>
  <p:clrMapOvr>
    <a:masterClrMapping/>
  </p:clrMapOvr>
  <p:transition spd="slow">
    <p:wheel spokes="1"/>
  </p:transition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5009728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20000"/>
              </a:lnSpc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821903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32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576466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46207199"/>
      </p:ext>
    </p:extLst>
  </p:cSld>
  <p:clrMapOvr>
    <a:masterClrMapping/>
  </p:clrMapOvr>
  <p:transition spd="slow">
    <p:wheel spokes="1"/>
  </p:transition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830385"/>
      </p:ext>
    </p:extLst>
  </p:cSld>
  <p:clrMapOvr>
    <a:masterClrMapping/>
  </p:clrMapOvr>
  <p:transition spd="slow">
    <p:wheel spokes="1"/>
  </p:transition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223F7BB-6205-409E-90CD-FFF4301479B8}" type="slidenum">
              <a:rPr lang="en-US" altLang="zh-CN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052635"/>
      </p:ext>
    </p:extLst>
  </p:cSld>
  <p:clrMapOvr>
    <a:masterClrMapping/>
  </p:clrMapOvr>
  <p:transition spd="slow">
    <p:wheel spokes="1"/>
  </p:transition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246352"/>
      </p:ext>
    </p:extLst>
  </p:cSld>
  <p:clrMapOvr>
    <a:masterClrMapping/>
  </p:clrMapOvr>
  <p:transition spd="slow">
    <p:wheel spokes="1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Demo, Video etc. &quot;special&quot; slides">
    <p:bg>
      <p:bgPr>
        <a:solidFill>
          <a:srgbClr val="DF00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0664" y="672887"/>
            <a:ext cx="3728238" cy="37282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9617" y="1447802"/>
            <a:ext cx="4206384" cy="1523495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 baseline="0">
                <a:solidFill>
                  <a:schemeClr val="bg1">
                    <a:alpha val="98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9617" y="5630474"/>
            <a:ext cx="4206384" cy="461665"/>
          </a:xfrm>
        </p:spPr>
        <p:txBody>
          <a:bodyPr>
            <a:noAutofit/>
          </a:bodyPr>
          <a:lstStyle>
            <a:lvl1pPr marL="0" indent="0" algn="l" defTabSz="914424" rtl="0" eaLnBrk="1" latinLnBrk="0" hangingPunct="1">
              <a:lnSpc>
                <a:spcPct val="90000"/>
              </a:lnSpc>
              <a:spcBef>
                <a:spcPts val="0"/>
              </a:spcBef>
              <a:buSzPct val="80000"/>
              <a:buFont typeface="Arial" pitchFamily="34" charset="0"/>
              <a:buNone/>
              <a:defRPr lang="en-US" sz="2400" kern="1200" dirty="0">
                <a:solidFill>
                  <a:schemeClr val="bg1">
                    <a:alpha val="99000"/>
                  </a:schemeClr>
                </a:solidFill>
                <a:latin typeface="微软雅黑" panose="020B0503020204020204" pitchFamily="34" charset="-122"/>
                <a:ea typeface="+mn-ea"/>
                <a:cs typeface="+mn-cs"/>
              </a:defRPr>
            </a:lvl1pPr>
            <a:lvl2pPr marL="4572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89620" y="4160521"/>
            <a:ext cx="8874849" cy="1274539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bg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6667" b="0" i="0" u="none" strike="noStrike" kern="1200" cap="none" spc="-643" normalizeH="0" baseline="0" noProof="0" dirty="0" smtClean="0">
                <a:ln w="11430"/>
                <a:solidFill>
                  <a:schemeClr val="accent2">
                    <a:lumMod val="40000"/>
                    <a:lumOff val="60000"/>
                    <a:alpha val="99000"/>
                  </a:schemeClr>
                </a:solidFill>
                <a:effectLst/>
                <a:uLnTx/>
                <a:uFillTx/>
                <a:latin typeface="Segoe UI Ligh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116520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5808" y="1556792"/>
            <a:ext cx="10972800" cy="468052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3299185"/>
      </p:ext>
    </p:extLst>
  </p:cSld>
  <p:clrMapOvr>
    <a:masterClrMapping/>
  </p:clrMapOvr>
  <p:transition spd="slow">
    <p:wheel spokes="1"/>
  </p:transition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556793"/>
            <a:ext cx="5384800" cy="452596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556793"/>
            <a:ext cx="5384800" cy="452596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6205151"/>
      </p:ext>
    </p:extLst>
  </p:cSld>
  <p:clrMapOvr>
    <a:masterClrMapping/>
  </p:clrMapOvr>
  <p:transition spd="slow">
    <p:wheel spokes="1"/>
  </p:transition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8244" y="1556792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2000" b="1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8244" y="2196554"/>
            <a:ext cx="5386917" cy="395128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012" y="1556792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2000" b="1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012" y="2196554"/>
            <a:ext cx="5389033" cy="395128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7409349"/>
      </p:ext>
    </p:extLst>
  </p:cSld>
  <p:clrMapOvr>
    <a:masterClrMapping/>
  </p:clrMapOvr>
  <p:transition spd="slow">
    <p:wheel spokes="1"/>
  </p:transition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90872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20000"/>
              </a:lnSpc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908721"/>
            <a:ext cx="6815667" cy="585311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207077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84032456"/>
      </p:ext>
    </p:extLst>
  </p:cSld>
  <p:clrMapOvr>
    <a:masterClrMapping/>
  </p:clrMapOvr>
  <p:transition spd="slow">
    <p:wheel spokes="1"/>
  </p:transition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922710"/>
            <a:ext cx="10972800" cy="634083"/>
          </a:xfrm>
          <a:prstGeom prst="rect">
            <a:avLst/>
          </a:prstGeom>
        </p:spPr>
        <p:txBody>
          <a:bodyPr/>
          <a:lstStyle>
            <a:lvl1pPr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700808"/>
            <a:ext cx="10972800" cy="4608512"/>
          </a:xfrm>
          <a:prstGeom prst="rect">
            <a:avLst/>
          </a:prstGeom>
        </p:spPr>
        <p:txBody>
          <a:bodyPr vert="eaVert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4698769"/>
      </p:ext>
    </p:extLst>
  </p:cSld>
  <p:clrMapOvr>
    <a:masterClrMapping/>
  </p:clrMapOvr>
  <p:transition spd="slow">
    <p:wheel spokes="1"/>
  </p:transition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3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922710"/>
            <a:ext cx="10972800" cy="634083"/>
          </a:xfrm>
          <a:prstGeom prst="rect">
            <a:avLst/>
          </a:prstGeom>
        </p:spPr>
        <p:txBody>
          <a:bodyPr/>
          <a:lstStyle>
            <a:lvl1pPr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700808"/>
            <a:ext cx="10972800" cy="468052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txBody>
          <a:bodyPr vert="eaVert" anchor="b" anchorCtr="0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defRPr sz="2400" b="1">
                <a:latin typeface="微软雅黑" pitchFamily="34" charset="-122"/>
                <a:ea typeface="微软雅黑" pitchFamily="34" charset="-122"/>
              </a:defRPr>
            </a:lvl2pPr>
            <a:lvl3pPr>
              <a:defRPr sz="2000" b="1">
                <a:latin typeface="微软雅黑" pitchFamily="34" charset="-122"/>
                <a:ea typeface="微软雅黑" pitchFamily="34" charset="-122"/>
              </a:defRPr>
            </a:lvl3pPr>
            <a:lvl4pPr>
              <a:defRPr sz="1800" b="1">
                <a:latin typeface="微软雅黑" pitchFamily="34" charset="-122"/>
                <a:ea typeface="微软雅黑" pitchFamily="34" charset="-122"/>
              </a:defRPr>
            </a:lvl4pPr>
            <a:lvl5pPr>
              <a:defRPr sz="18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4279866"/>
      </p:ext>
    </p:extLst>
  </p:cSld>
  <p:clrMapOvr>
    <a:masterClrMapping/>
  </p:clrMapOvr>
  <p:transition spd="slow">
    <p:wheel spokes="1"/>
  </p:transition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25408" y="836713"/>
            <a:ext cx="2743200" cy="5419477"/>
          </a:xfrm>
          <a:prstGeom prst="rect">
            <a:avLst/>
          </a:prstGeom>
        </p:spPr>
        <p:txBody>
          <a:bodyPr vert="eaVert" anchor="ctr" anchorCtr="0"/>
          <a:lstStyle>
            <a:lvl1pPr>
              <a:defRPr sz="28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9867" y="846301"/>
            <a:ext cx="8026400" cy="5419477"/>
          </a:xfrm>
          <a:prstGeom prst="rect">
            <a:avLst/>
          </a:prstGeom>
        </p:spPr>
        <p:txBody>
          <a:bodyPr vert="eaVert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457125"/>
      </p:ext>
    </p:extLst>
  </p:cSld>
  <p:clrMapOvr>
    <a:masterClrMapping/>
  </p:clrMapOvr>
  <p:transition spd="slow">
    <p:wheel spokes="1"/>
  </p:transition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23392" y="836713"/>
            <a:ext cx="2743200" cy="5419477"/>
          </a:xfrm>
          <a:prstGeom prst="rect">
            <a:avLst/>
          </a:prstGeom>
        </p:spPr>
        <p:txBody>
          <a:bodyPr vert="eaVert" anchor="ctr" anchorCtr="0"/>
          <a:lstStyle>
            <a:lvl1pPr>
              <a:defRPr sz="28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599723" y="836712"/>
            <a:ext cx="7982677" cy="55446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txBody>
          <a:bodyPr vert="eaVert" anchor="b" anchorCtr="0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defRPr sz="2400" b="1">
                <a:latin typeface="微软雅黑" pitchFamily="34" charset="-122"/>
                <a:ea typeface="微软雅黑" pitchFamily="34" charset="-122"/>
              </a:defRPr>
            </a:lvl2pPr>
            <a:lvl3pPr>
              <a:defRPr sz="2000" b="1">
                <a:latin typeface="微软雅黑" pitchFamily="34" charset="-122"/>
                <a:ea typeface="微软雅黑" pitchFamily="34" charset="-122"/>
              </a:defRPr>
            </a:lvl3pPr>
            <a:lvl4pPr>
              <a:defRPr sz="1800" b="1">
                <a:latin typeface="微软雅黑" pitchFamily="34" charset="-122"/>
                <a:ea typeface="微软雅黑" pitchFamily="34" charset="-122"/>
              </a:defRPr>
            </a:lvl4pPr>
            <a:lvl5pPr>
              <a:defRPr sz="18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1283059"/>
      </p:ext>
    </p:extLst>
  </p:cSld>
  <p:clrMapOvr>
    <a:masterClrMapping/>
  </p:clrMapOvr>
  <p:transition spd="slow">
    <p:wheel spokes="1"/>
  </p:transition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5009728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20000"/>
              </a:lnSpc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821903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32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576466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60920016"/>
      </p:ext>
    </p:extLst>
  </p:cSld>
  <p:clrMapOvr>
    <a:masterClrMapping/>
  </p:clrMapOvr>
  <p:transition spd="slow">
    <p:wheel spokes="1"/>
  </p:transition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708473"/>
      </p:ext>
    </p:extLst>
  </p:cSld>
  <p:clrMapOvr>
    <a:masterClrMapping/>
  </p:clrMapOvr>
  <p:transition spd="slow">
    <p:wheel spokes="1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Demo, Video etc. &quot;special&quot; slides">
    <p:bg>
      <p:bgPr>
        <a:solidFill>
          <a:srgbClr val="6B6B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6835" y="1131376"/>
            <a:ext cx="3347634" cy="3347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9617" y="1447802"/>
            <a:ext cx="4206384" cy="1523495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 baseline="0">
                <a:solidFill>
                  <a:schemeClr val="bg1">
                    <a:alpha val="98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9617" y="5630474"/>
            <a:ext cx="4206384" cy="461665"/>
          </a:xfrm>
        </p:spPr>
        <p:txBody>
          <a:bodyPr>
            <a:noAutofit/>
          </a:bodyPr>
          <a:lstStyle>
            <a:lvl1pPr marL="0" indent="0" algn="l" defTabSz="914424" rtl="0" eaLnBrk="1" latinLnBrk="0" hangingPunct="1">
              <a:lnSpc>
                <a:spcPct val="90000"/>
              </a:lnSpc>
              <a:spcBef>
                <a:spcPts val="0"/>
              </a:spcBef>
              <a:buSzPct val="80000"/>
              <a:buFont typeface="Arial" pitchFamily="34" charset="0"/>
              <a:buNone/>
              <a:defRPr lang="en-US" sz="2400" kern="1200" dirty="0">
                <a:solidFill>
                  <a:schemeClr val="bg1">
                    <a:alpha val="99000"/>
                  </a:schemeClr>
                </a:solidFill>
                <a:latin typeface="微软雅黑" panose="020B0503020204020204" pitchFamily="34" charset="-122"/>
                <a:ea typeface="+mn-ea"/>
                <a:cs typeface="+mn-cs"/>
              </a:defRPr>
            </a:lvl1pPr>
            <a:lvl2pPr marL="4572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89620" y="4160521"/>
            <a:ext cx="8874849" cy="1274539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bg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6667" b="0" i="0" u="none" strike="noStrike" kern="1200" cap="none" spc="-643" normalizeH="0" baseline="0" noProof="0" dirty="0" smtClean="0">
                <a:ln w="11430"/>
                <a:solidFill>
                  <a:schemeClr val="accent2">
                    <a:lumMod val="40000"/>
                    <a:lumOff val="60000"/>
                    <a:alpha val="99000"/>
                  </a:schemeClr>
                </a:solidFill>
                <a:effectLst/>
                <a:uLnTx/>
                <a:uFillTx/>
                <a:latin typeface="Segoe UI Ligh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80691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223F7BB-6205-409E-90CD-FFF4301479B8}" type="slidenum">
              <a:rPr lang="en-US" altLang="zh-CN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21398"/>
      </p:ext>
    </p:extLst>
  </p:cSld>
  <p:clrMapOvr>
    <a:masterClrMapping/>
  </p:clrMapOvr>
  <p:transition spd="slow">
    <p:wheel spokes="1"/>
  </p:transition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65915"/>
      </p:ext>
    </p:extLst>
  </p:cSld>
  <p:clrMapOvr>
    <a:masterClrMapping/>
  </p:clrMapOvr>
  <p:transition spd="slow">
    <p:wheel spokes="1"/>
  </p:transition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5808" y="1556792"/>
            <a:ext cx="10972800" cy="468052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5593541"/>
      </p:ext>
    </p:extLst>
  </p:cSld>
  <p:clrMapOvr>
    <a:masterClrMapping/>
  </p:clrMapOvr>
  <p:transition spd="slow">
    <p:wheel spokes="1"/>
  </p:transition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556793"/>
            <a:ext cx="5384800" cy="452596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556793"/>
            <a:ext cx="5384800" cy="452596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3150284"/>
      </p:ext>
    </p:extLst>
  </p:cSld>
  <p:clrMapOvr>
    <a:masterClrMapping/>
  </p:clrMapOvr>
  <p:transition spd="slow">
    <p:wheel spokes="1"/>
  </p:transition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8244" y="1556792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2000" b="1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8244" y="2196554"/>
            <a:ext cx="5386917" cy="395128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012" y="1556792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2000" b="1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012" y="2196554"/>
            <a:ext cx="5389033" cy="395128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7317407"/>
      </p:ext>
    </p:extLst>
  </p:cSld>
  <p:clrMapOvr>
    <a:masterClrMapping/>
  </p:clrMapOvr>
  <p:transition spd="slow">
    <p:wheel spokes="1"/>
  </p:transition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90872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20000"/>
              </a:lnSpc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908721"/>
            <a:ext cx="6815667" cy="585311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207077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2020279"/>
      </p:ext>
    </p:extLst>
  </p:cSld>
  <p:clrMapOvr>
    <a:masterClrMapping/>
  </p:clrMapOvr>
  <p:transition spd="slow">
    <p:wheel spokes="1"/>
  </p:transition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922710"/>
            <a:ext cx="10972800" cy="634083"/>
          </a:xfrm>
          <a:prstGeom prst="rect">
            <a:avLst/>
          </a:prstGeom>
        </p:spPr>
        <p:txBody>
          <a:bodyPr/>
          <a:lstStyle>
            <a:lvl1pPr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700808"/>
            <a:ext cx="10972800" cy="4608512"/>
          </a:xfrm>
          <a:prstGeom prst="rect">
            <a:avLst/>
          </a:prstGeom>
        </p:spPr>
        <p:txBody>
          <a:bodyPr vert="eaVert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7187839"/>
      </p:ext>
    </p:extLst>
  </p:cSld>
  <p:clrMapOvr>
    <a:masterClrMapping/>
  </p:clrMapOvr>
  <p:transition spd="slow">
    <p:wheel spokes="1"/>
  </p:transition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3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922710"/>
            <a:ext cx="10972800" cy="634083"/>
          </a:xfrm>
          <a:prstGeom prst="rect">
            <a:avLst/>
          </a:prstGeom>
        </p:spPr>
        <p:txBody>
          <a:bodyPr/>
          <a:lstStyle>
            <a:lvl1pPr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700808"/>
            <a:ext cx="10972800" cy="468052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txBody>
          <a:bodyPr vert="eaVert" anchor="b" anchorCtr="0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defRPr sz="2400" b="1">
                <a:latin typeface="微软雅黑" pitchFamily="34" charset="-122"/>
                <a:ea typeface="微软雅黑" pitchFamily="34" charset="-122"/>
              </a:defRPr>
            </a:lvl2pPr>
            <a:lvl3pPr>
              <a:defRPr sz="2000" b="1">
                <a:latin typeface="微软雅黑" pitchFamily="34" charset="-122"/>
                <a:ea typeface="微软雅黑" pitchFamily="34" charset="-122"/>
              </a:defRPr>
            </a:lvl3pPr>
            <a:lvl4pPr>
              <a:defRPr sz="1800" b="1">
                <a:latin typeface="微软雅黑" pitchFamily="34" charset="-122"/>
                <a:ea typeface="微软雅黑" pitchFamily="34" charset="-122"/>
              </a:defRPr>
            </a:lvl4pPr>
            <a:lvl5pPr>
              <a:defRPr sz="18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2282394"/>
      </p:ext>
    </p:extLst>
  </p:cSld>
  <p:clrMapOvr>
    <a:masterClrMapping/>
  </p:clrMapOvr>
  <p:transition spd="slow">
    <p:wheel spokes="1"/>
  </p:transition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25408" y="836713"/>
            <a:ext cx="2743200" cy="5419477"/>
          </a:xfrm>
          <a:prstGeom prst="rect">
            <a:avLst/>
          </a:prstGeom>
        </p:spPr>
        <p:txBody>
          <a:bodyPr vert="eaVert" anchor="ctr" anchorCtr="0"/>
          <a:lstStyle>
            <a:lvl1pPr>
              <a:defRPr sz="28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9867" y="846301"/>
            <a:ext cx="8026400" cy="5419477"/>
          </a:xfrm>
          <a:prstGeom prst="rect">
            <a:avLst/>
          </a:prstGeom>
        </p:spPr>
        <p:txBody>
          <a:bodyPr vert="eaVert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4021851"/>
      </p:ext>
    </p:extLst>
  </p:cSld>
  <p:clrMapOvr>
    <a:masterClrMapping/>
  </p:clrMapOvr>
  <p:transition spd="slow">
    <p:wheel spokes="1"/>
  </p:transition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23392" y="836713"/>
            <a:ext cx="2743200" cy="5419477"/>
          </a:xfrm>
          <a:prstGeom prst="rect">
            <a:avLst/>
          </a:prstGeom>
        </p:spPr>
        <p:txBody>
          <a:bodyPr vert="eaVert" anchor="ctr" anchorCtr="0"/>
          <a:lstStyle>
            <a:lvl1pPr>
              <a:defRPr sz="28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599723" y="836712"/>
            <a:ext cx="7982677" cy="55446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txBody>
          <a:bodyPr vert="eaVert" anchor="b" anchorCtr="0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defRPr sz="2400" b="1">
                <a:latin typeface="微软雅黑" pitchFamily="34" charset="-122"/>
                <a:ea typeface="微软雅黑" pitchFamily="34" charset="-122"/>
              </a:defRPr>
            </a:lvl2pPr>
            <a:lvl3pPr>
              <a:defRPr sz="2000" b="1">
                <a:latin typeface="微软雅黑" pitchFamily="34" charset="-122"/>
                <a:ea typeface="微软雅黑" pitchFamily="34" charset="-122"/>
              </a:defRPr>
            </a:lvl3pPr>
            <a:lvl4pPr>
              <a:defRPr sz="1800" b="1">
                <a:latin typeface="微软雅黑" pitchFamily="34" charset="-122"/>
                <a:ea typeface="微软雅黑" pitchFamily="34" charset="-122"/>
              </a:defRPr>
            </a:lvl4pPr>
            <a:lvl5pPr>
              <a:defRPr sz="18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9448980"/>
      </p:ext>
    </p:extLst>
  </p:cSld>
  <p:clrMapOvr>
    <a:masterClrMapping/>
  </p:clrMapOvr>
  <p:transition spd="slow">
    <p:wheel spokes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3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ile"/>
          <p:cNvSpPr/>
          <p:nvPr userDrawn="1"/>
        </p:nvSpPr>
        <p:spPr bwMode="auto">
          <a:xfrm>
            <a:off x="4011074" y="3183213"/>
            <a:ext cx="7164665" cy="282313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4" tIns="45713" rIns="91424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7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26" name="Arrow Bar"/>
          <p:cNvSpPr/>
          <p:nvPr userDrawn="1"/>
        </p:nvSpPr>
        <p:spPr bwMode="auto">
          <a:xfrm>
            <a:off x="4011070" y="1514475"/>
            <a:ext cx="7164665" cy="149961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4" tIns="45713" rIns="91424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7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28" name="Circle Arrow"/>
          <p:cNvSpPr>
            <a:spLocks noEditPoints="1"/>
          </p:cNvSpPr>
          <p:nvPr userDrawn="1"/>
        </p:nvSpPr>
        <p:spPr bwMode="auto">
          <a:xfrm rot="5400000">
            <a:off x="9950933" y="1872947"/>
            <a:ext cx="841375" cy="841595"/>
          </a:xfrm>
          <a:custGeom>
            <a:avLst/>
            <a:gdLst>
              <a:gd name="T0" fmla="*/ 112 w 224"/>
              <a:gd name="T1" fmla="*/ 0 h 224"/>
              <a:gd name="T2" fmla="*/ 0 w 224"/>
              <a:gd name="T3" fmla="*/ 112 h 224"/>
              <a:gd name="T4" fmla="*/ 112 w 224"/>
              <a:gd name="T5" fmla="*/ 224 h 224"/>
              <a:gd name="T6" fmla="*/ 224 w 224"/>
              <a:gd name="T7" fmla="*/ 112 h 224"/>
              <a:gd name="T8" fmla="*/ 112 w 224"/>
              <a:gd name="T9" fmla="*/ 0 h 224"/>
              <a:gd name="T10" fmla="*/ 112 w 224"/>
              <a:gd name="T11" fmla="*/ 216 h 224"/>
              <a:gd name="T12" fmla="*/ 8 w 224"/>
              <a:gd name="T13" fmla="*/ 112 h 224"/>
              <a:gd name="T14" fmla="*/ 112 w 224"/>
              <a:gd name="T15" fmla="*/ 8 h 224"/>
              <a:gd name="T16" fmla="*/ 216 w 224"/>
              <a:gd name="T17" fmla="*/ 112 h 224"/>
              <a:gd name="T18" fmla="*/ 112 w 224"/>
              <a:gd name="T19" fmla="*/ 216 h 224"/>
              <a:gd name="T20" fmla="*/ 161 w 224"/>
              <a:gd name="T21" fmla="*/ 94 h 224"/>
              <a:gd name="T22" fmla="*/ 169 w 224"/>
              <a:gd name="T23" fmla="*/ 94 h 224"/>
              <a:gd name="T24" fmla="*/ 169 w 224"/>
              <a:gd name="T25" fmla="*/ 166 h 224"/>
              <a:gd name="T26" fmla="*/ 165 w 224"/>
              <a:gd name="T27" fmla="*/ 170 h 224"/>
              <a:gd name="T28" fmla="*/ 93 w 224"/>
              <a:gd name="T29" fmla="*/ 170 h 224"/>
              <a:gd name="T30" fmla="*/ 93 w 224"/>
              <a:gd name="T31" fmla="*/ 162 h 224"/>
              <a:gd name="T32" fmla="*/ 156 w 224"/>
              <a:gd name="T33" fmla="*/ 162 h 224"/>
              <a:gd name="T34" fmla="*/ 58 w 224"/>
              <a:gd name="T35" fmla="*/ 65 h 224"/>
              <a:gd name="T36" fmla="*/ 64 w 224"/>
              <a:gd name="T37" fmla="*/ 59 h 224"/>
              <a:gd name="T38" fmla="*/ 161 w 224"/>
              <a:gd name="T39" fmla="*/ 156 h 224"/>
              <a:gd name="T40" fmla="*/ 161 w 224"/>
              <a:gd name="T41" fmla="*/ 9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24" h="224">
                <a:moveTo>
                  <a:pt x="112" y="0"/>
                </a:moveTo>
                <a:cubicBezTo>
                  <a:pt x="50" y="0"/>
                  <a:pt x="0" y="50"/>
                  <a:pt x="0" y="112"/>
                </a:cubicBezTo>
                <a:cubicBezTo>
                  <a:pt x="0" y="174"/>
                  <a:pt x="50" y="224"/>
                  <a:pt x="112" y="224"/>
                </a:cubicBezTo>
                <a:cubicBezTo>
                  <a:pt x="173" y="224"/>
                  <a:pt x="224" y="174"/>
                  <a:pt x="224" y="112"/>
                </a:cubicBezTo>
                <a:cubicBezTo>
                  <a:pt x="224" y="50"/>
                  <a:pt x="173" y="0"/>
                  <a:pt x="112" y="0"/>
                </a:cubicBezTo>
                <a:close/>
                <a:moveTo>
                  <a:pt x="112" y="216"/>
                </a:moveTo>
                <a:cubicBezTo>
                  <a:pt x="54" y="216"/>
                  <a:pt x="8" y="169"/>
                  <a:pt x="8" y="112"/>
                </a:cubicBezTo>
                <a:cubicBezTo>
                  <a:pt x="8" y="54"/>
                  <a:pt x="54" y="8"/>
                  <a:pt x="112" y="8"/>
                </a:cubicBezTo>
                <a:cubicBezTo>
                  <a:pt x="169" y="8"/>
                  <a:pt x="216" y="54"/>
                  <a:pt x="216" y="112"/>
                </a:cubicBezTo>
                <a:cubicBezTo>
                  <a:pt x="216" y="169"/>
                  <a:pt x="169" y="216"/>
                  <a:pt x="112" y="216"/>
                </a:cubicBezTo>
                <a:close/>
                <a:moveTo>
                  <a:pt x="161" y="94"/>
                </a:moveTo>
                <a:cubicBezTo>
                  <a:pt x="169" y="94"/>
                  <a:pt x="169" y="94"/>
                  <a:pt x="169" y="94"/>
                </a:cubicBezTo>
                <a:cubicBezTo>
                  <a:pt x="169" y="166"/>
                  <a:pt x="169" y="166"/>
                  <a:pt x="169" y="166"/>
                </a:cubicBezTo>
                <a:cubicBezTo>
                  <a:pt x="169" y="168"/>
                  <a:pt x="168" y="170"/>
                  <a:pt x="165" y="170"/>
                </a:cubicBezTo>
                <a:cubicBezTo>
                  <a:pt x="93" y="170"/>
                  <a:pt x="93" y="170"/>
                  <a:pt x="93" y="170"/>
                </a:cubicBezTo>
                <a:cubicBezTo>
                  <a:pt x="93" y="162"/>
                  <a:pt x="93" y="162"/>
                  <a:pt x="93" y="162"/>
                </a:cubicBezTo>
                <a:cubicBezTo>
                  <a:pt x="156" y="162"/>
                  <a:pt x="156" y="162"/>
                  <a:pt x="156" y="162"/>
                </a:cubicBezTo>
                <a:cubicBezTo>
                  <a:pt x="58" y="65"/>
                  <a:pt x="58" y="65"/>
                  <a:pt x="58" y="65"/>
                </a:cubicBezTo>
                <a:cubicBezTo>
                  <a:pt x="64" y="59"/>
                  <a:pt x="64" y="59"/>
                  <a:pt x="64" y="59"/>
                </a:cubicBezTo>
                <a:cubicBezTo>
                  <a:pt x="161" y="156"/>
                  <a:pt x="161" y="156"/>
                  <a:pt x="161" y="156"/>
                </a:cubicBezTo>
                <a:lnTo>
                  <a:pt x="161" y="94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28" tIns="45715" rIns="91428" bIns="45715" numCol="1" anchor="t" anchorCtr="0" compatLnSpc="1">
            <a:prstTxWarp prst="textNoShape">
              <a:avLst/>
            </a:prstTxWarp>
          </a:bodyPr>
          <a:lstStyle/>
          <a:p>
            <a:pPr defTabSz="914234"/>
            <a:endParaRPr lang="en-US" sz="2400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29" name="TechEd Tile"/>
          <p:cNvSpPr/>
          <p:nvPr userDrawn="1"/>
        </p:nvSpPr>
        <p:spPr bwMode="auto">
          <a:xfrm>
            <a:off x="1022339" y="1514475"/>
            <a:ext cx="2826232" cy="149961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4" tIns="45713" rIns="91424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7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2514726" y="3185267"/>
            <a:ext cx="1326225" cy="132588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4" tIns="45713" rIns="91424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7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1016774" y="4682828"/>
            <a:ext cx="1326225" cy="132588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4" tIns="45713" rIns="91424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7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2514726" y="4682828"/>
            <a:ext cx="1326225" cy="132588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4" tIns="45713" rIns="91424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7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1016774" y="3185267"/>
            <a:ext cx="1326225" cy="132588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4" tIns="45713" rIns="91424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7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pic>
        <p:nvPicPr>
          <p:cNvPr id="30" name="TechEd Logo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black">
          <a:xfrm>
            <a:off x="2666106" y="5122257"/>
            <a:ext cx="1033772" cy="52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66648" y="3403972"/>
            <a:ext cx="6872529" cy="553999"/>
          </a:xfrm>
        </p:spPr>
        <p:txBody>
          <a:bodyPr anchor="b" anchorCtr="0"/>
          <a:lstStyle>
            <a:lvl1pPr>
              <a:defRPr sz="4000" b="1" spc="-151" baseline="0">
                <a:solidFill>
                  <a:schemeClr val="accent1">
                    <a:alpha val="99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192062" y="4657263"/>
            <a:ext cx="6809012" cy="498599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600" spc="-71" baseline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微软雅黑" panose="020B0503020204020204" pitchFamily="34" charset="-122"/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180257" y="3535295"/>
            <a:ext cx="1043337" cy="6258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7790" y="4860859"/>
            <a:ext cx="1064189" cy="1044568"/>
          </a:xfrm>
          <a:prstGeom prst="rect">
            <a:avLst/>
          </a:prstGeom>
        </p:spPr>
      </p:pic>
      <p:pic>
        <p:nvPicPr>
          <p:cNvPr id="18" name="Picture 2" descr="C:\Users\Justin\Desktop\_Work_in_Progress\_MS\1530\toolbox.png"/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2338" y="3436893"/>
            <a:ext cx="971001" cy="82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 Bar"/>
          <p:cNvSpPr/>
          <p:nvPr userDrawn="1"/>
        </p:nvSpPr>
        <p:spPr bwMode="auto">
          <a:xfrm>
            <a:off x="11352284" y="3183213"/>
            <a:ext cx="502153" cy="2823139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4" tIns="45713" rIns="91424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7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 rot="5400000">
            <a:off x="10181503" y="4226735"/>
            <a:ext cx="282020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34"/>
            <a:r>
              <a:rPr lang="en-US" sz="2400" b="1" spc="-71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微软雅黑" panose="020B0503020204020204" pitchFamily="34" charset="-122"/>
              </a:rPr>
              <a:t>LEARN</a:t>
            </a:r>
            <a:r>
              <a:rPr lang="en-US" sz="2400" spc="-71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 WINDOWS AZURE</a:t>
            </a: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210" y="1538420"/>
            <a:ext cx="2840982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69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Demo, Video etc. &quot;special&quot; slides">
    <p:bg>
      <p:bgPr>
        <a:solidFill>
          <a:srgbClr val="04AE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6459" y="340963"/>
            <a:ext cx="4567819" cy="45678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9617" y="1447802"/>
            <a:ext cx="4206384" cy="1523495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 baseline="0">
                <a:solidFill>
                  <a:schemeClr val="bg1">
                    <a:alpha val="98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9617" y="5630474"/>
            <a:ext cx="4206384" cy="461665"/>
          </a:xfrm>
        </p:spPr>
        <p:txBody>
          <a:bodyPr>
            <a:noAutofit/>
          </a:bodyPr>
          <a:lstStyle>
            <a:lvl1pPr marL="0" indent="0" algn="l" defTabSz="914424" rtl="0" eaLnBrk="1" latinLnBrk="0" hangingPunct="1">
              <a:lnSpc>
                <a:spcPct val="90000"/>
              </a:lnSpc>
              <a:spcBef>
                <a:spcPts val="0"/>
              </a:spcBef>
              <a:buSzPct val="80000"/>
              <a:buFont typeface="Arial" pitchFamily="34" charset="0"/>
              <a:buNone/>
              <a:defRPr lang="en-US" sz="2400" kern="1200" dirty="0">
                <a:solidFill>
                  <a:schemeClr val="bg1">
                    <a:alpha val="99000"/>
                  </a:schemeClr>
                </a:solidFill>
                <a:latin typeface="微软雅黑" panose="020B0503020204020204" pitchFamily="34" charset="-122"/>
                <a:ea typeface="+mn-ea"/>
                <a:cs typeface="+mn-cs"/>
              </a:defRPr>
            </a:lvl1pPr>
            <a:lvl2pPr marL="4572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89620" y="4160521"/>
            <a:ext cx="8874849" cy="1274539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bg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6667" b="0" i="0" u="none" strike="noStrike" kern="1200" cap="none" spc="-643" normalizeH="0" baseline="0" noProof="0" dirty="0" smtClean="0">
                <a:ln w="11430"/>
                <a:solidFill>
                  <a:schemeClr val="accent2">
                    <a:lumMod val="40000"/>
                    <a:lumOff val="60000"/>
                    <a:alpha val="99000"/>
                  </a:schemeClr>
                </a:solidFill>
                <a:effectLst/>
                <a:uLnTx/>
                <a:uFillTx/>
                <a:latin typeface="Segoe UI Ligh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240780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5009728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20000"/>
              </a:lnSpc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821903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32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576466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63611211"/>
      </p:ext>
    </p:extLst>
  </p:cSld>
  <p:clrMapOvr>
    <a:masterClrMapping/>
  </p:clrMapOvr>
  <p:transition spd="slow">
    <p:wheel spokes="1"/>
  </p:transition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0542952"/>
      </p:ext>
    </p:extLst>
  </p:cSld>
  <p:clrMapOvr>
    <a:masterClrMapping/>
  </p:clrMapOvr>
  <p:transition spd="slow">
    <p:wheel spokes="1"/>
  </p:transition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984" y="-23813"/>
            <a:ext cx="8957733" cy="1143001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13885" y="1449388"/>
            <a:ext cx="8942916" cy="41084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596356"/>
      </p:ext>
    </p:extLst>
  </p:cSld>
  <p:clrMapOvr>
    <a:masterClrMapping/>
  </p:clrMapOvr>
  <p:transition spd="slow">
    <p:wheel spokes="1"/>
  </p:transition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223F7BB-6205-409E-90CD-FFF4301479B8}" type="slidenum">
              <a:rPr lang="en-US" altLang="zh-CN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251373"/>
      </p:ext>
    </p:extLst>
  </p:cSld>
  <p:clrMapOvr>
    <a:masterClrMapping/>
  </p:clrMapOvr>
  <p:transition spd="slow">
    <p:wheel spokes="1"/>
  </p:transition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325074"/>
      </p:ext>
    </p:extLst>
  </p:cSld>
  <p:clrMapOvr>
    <a:masterClrMapping/>
  </p:clrMapOvr>
  <p:transition spd="slow">
    <p:wheel spokes="1"/>
  </p:transition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5808" y="1556792"/>
            <a:ext cx="10972800" cy="468052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7470270"/>
      </p:ext>
    </p:extLst>
  </p:cSld>
  <p:clrMapOvr>
    <a:masterClrMapping/>
  </p:clrMapOvr>
  <p:transition spd="slow">
    <p:wheel spokes="1"/>
  </p:transition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556793"/>
            <a:ext cx="5384800" cy="452596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556793"/>
            <a:ext cx="5384800" cy="452596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5046631"/>
      </p:ext>
    </p:extLst>
  </p:cSld>
  <p:clrMapOvr>
    <a:masterClrMapping/>
  </p:clrMapOvr>
  <p:transition spd="slow">
    <p:wheel spokes="1"/>
  </p:transition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8244" y="1556792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2000" b="1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8244" y="2196554"/>
            <a:ext cx="5386917" cy="395128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012" y="1556792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2000" b="1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012" y="2196554"/>
            <a:ext cx="5389033" cy="395128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3296303"/>
      </p:ext>
    </p:extLst>
  </p:cSld>
  <p:clrMapOvr>
    <a:masterClrMapping/>
  </p:clrMapOvr>
  <p:transition spd="slow">
    <p:wheel spokes="1"/>
  </p:transition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90872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20000"/>
              </a:lnSpc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908721"/>
            <a:ext cx="6815667" cy="585311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207077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93775145"/>
      </p:ext>
    </p:extLst>
  </p:cSld>
  <p:clrMapOvr>
    <a:masterClrMapping/>
  </p:clrMapOvr>
  <p:transition spd="slow">
    <p:wheel spokes="1"/>
  </p:transition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922710"/>
            <a:ext cx="10972800" cy="634083"/>
          </a:xfrm>
          <a:prstGeom prst="rect">
            <a:avLst/>
          </a:prstGeom>
        </p:spPr>
        <p:txBody>
          <a:bodyPr/>
          <a:lstStyle>
            <a:lvl1pPr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700808"/>
            <a:ext cx="10972800" cy="4608512"/>
          </a:xfrm>
          <a:prstGeom prst="rect">
            <a:avLst/>
          </a:prstGeom>
        </p:spPr>
        <p:txBody>
          <a:bodyPr vert="eaVert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2871550"/>
      </p:ext>
    </p:extLst>
  </p:cSld>
  <p:clrMapOvr>
    <a:masterClrMapping/>
  </p:clrMapOvr>
  <p:transition spd="slow">
    <p:wheel spokes="1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Demo, Video etc. &quot;special&quot; slides">
    <p:bg>
      <p:bgPr>
        <a:solidFill>
          <a:srgbClr val="EF9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6678" y="821410"/>
            <a:ext cx="3455728" cy="34557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9617" y="1447802"/>
            <a:ext cx="4206384" cy="1523495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 baseline="0">
                <a:solidFill>
                  <a:schemeClr val="bg1">
                    <a:alpha val="98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9617" y="5630474"/>
            <a:ext cx="4206384" cy="461665"/>
          </a:xfrm>
        </p:spPr>
        <p:txBody>
          <a:bodyPr>
            <a:noAutofit/>
          </a:bodyPr>
          <a:lstStyle>
            <a:lvl1pPr marL="0" indent="0" algn="l" defTabSz="914424" rtl="0" eaLnBrk="1" latinLnBrk="0" hangingPunct="1">
              <a:lnSpc>
                <a:spcPct val="90000"/>
              </a:lnSpc>
              <a:spcBef>
                <a:spcPts val="0"/>
              </a:spcBef>
              <a:buSzPct val="80000"/>
              <a:buFont typeface="Arial" pitchFamily="34" charset="0"/>
              <a:buNone/>
              <a:defRPr lang="en-US" sz="2400" kern="1200" dirty="0">
                <a:solidFill>
                  <a:schemeClr val="bg1">
                    <a:alpha val="99000"/>
                  </a:schemeClr>
                </a:solidFill>
                <a:latin typeface="微软雅黑" panose="020B0503020204020204" pitchFamily="34" charset="-122"/>
                <a:ea typeface="+mn-ea"/>
                <a:cs typeface="+mn-cs"/>
              </a:defRPr>
            </a:lvl1pPr>
            <a:lvl2pPr marL="4572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89620" y="4160521"/>
            <a:ext cx="8874849" cy="1274539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bg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6667" b="0" i="0" u="none" strike="noStrike" kern="1200" cap="none" spc="-643" normalizeH="0" baseline="0" noProof="0" dirty="0" smtClean="0">
                <a:ln w="11430"/>
                <a:solidFill>
                  <a:schemeClr val="accent2">
                    <a:lumMod val="40000"/>
                    <a:lumOff val="60000"/>
                    <a:alpha val="99000"/>
                  </a:schemeClr>
                </a:solidFill>
                <a:effectLst/>
                <a:uLnTx/>
                <a:uFillTx/>
                <a:latin typeface="Segoe UI Ligh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65196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3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922710"/>
            <a:ext cx="10972800" cy="634083"/>
          </a:xfrm>
          <a:prstGeom prst="rect">
            <a:avLst/>
          </a:prstGeom>
        </p:spPr>
        <p:txBody>
          <a:bodyPr/>
          <a:lstStyle>
            <a:lvl1pPr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700808"/>
            <a:ext cx="10972800" cy="468052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txBody>
          <a:bodyPr vert="eaVert" anchor="b" anchorCtr="0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defRPr sz="2400" b="1">
                <a:latin typeface="微软雅黑" pitchFamily="34" charset="-122"/>
                <a:ea typeface="微软雅黑" pitchFamily="34" charset="-122"/>
              </a:defRPr>
            </a:lvl2pPr>
            <a:lvl3pPr>
              <a:defRPr sz="2000" b="1">
                <a:latin typeface="微软雅黑" pitchFamily="34" charset="-122"/>
                <a:ea typeface="微软雅黑" pitchFamily="34" charset="-122"/>
              </a:defRPr>
            </a:lvl3pPr>
            <a:lvl4pPr>
              <a:defRPr sz="1800" b="1">
                <a:latin typeface="微软雅黑" pitchFamily="34" charset="-122"/>
                <a:ea typeface="微软雅黑" pitchFamily="34" charset="-122"/>
              </a:defRPr>
            </a:lvl4pPr>
            <a:lvl5pPr>
              <a:defRPr sz="18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50820"/>
      </p:ext>
    </p:extLst>
  </p:cSld>
  <p:clrMapOvr>
    <a:masterClrMapping/>
  </p:clrMapOvr>
  <p:transition spd="slow">
    <p:wheel spokes="1"/>
  </p:transition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25408" y="836713"/>
            <a:ext cx="2743200" cy="5419477"/>
          </a:xfrm>
          <a:prstGeom prst="rect">
            <a:avLst/>
          </a:prstGeom>
        </p:spPr>
        <p:txBody>
          <a:bodyPr vert="eaVert" anchor="ctr" anchorCtr="0"/>
          <a:lstStyle>
            <a:lvl1pPr>
              <a:defRPr sz="28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9867" y="846301"/>
            <a:ext cx="8026400" cy="5419477"/>
          </a:xfrm>
          <a:prstGeom prst="rect">
            <a:avLst/>
          </a:prstGeom>
        </p:spPr>
        <p:txBody>
          <a:bodyPr vert="eaVert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1319274"/>
      </p:ext>
    </p:extLst>
  </p:cSld>
  <p:clrMapOvr>
    <a:masterClrMapping/>
  </p:clrMapOvr>
  <p:transition spd="slow">
    <p:wheel spokes="1"/>
  </p:transition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23392" y="836713"/>
            <a:ext cx="2743200" cy="5419477"/>
          </a:xfrm>
          <a:prstGeom prst="rect">
            <a:avLst/>
          </a:prstGeom>
        </p:spPr>
        <p:txBody>
          <a:bodyPr vert="eaVert" anchor="ctr" anchorCtr="0"/>
          <a:lstStyle>
            <a:lvl1pPr>
              <a:defRPr sz="28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599723" y="836712"/>
            <a:ext cx="7982677" cy="55446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txBody>
          <a:bodyPr vert="eaVert" anchor="b" anchorCtr="0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defRPr sz="2400" b="1">
                <a:latin typeface="微软雅黑" pitchFamily="34" charset="-122"/>
                <a:ea typeface="微软雅黑" pitchFamily="34" charset="-122"/>
              </a:defRPr>
            </a:lvl2pPr>
            <a:lvl3pPr>
              <a:defRPr sz="2000" b="1">
                <a:latin typeface="微软雅黑" pitchFamily="34" charset="-122"/>
                <a:ea typeface="微软雅黑" pitchFamily="34" charset="-122"/>
              </a:defRPr>
            </a:lvl3pPr>
            <a:lvl4pPr>
              <a:defRPr sz="1800" b="1">
                <a:latin typeface="微软雅黑" pitchFamily="34" charset="-122"/>
                <a:ea typeface="微软雅黑" pitchFamily="34" charset="-122"/>
              </a:defRPr>
            </a:lvl4pPr>
            <a:lvl5pPr>
              <a:defRPr sz="18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4009857"/>
      </p:ext>
    </p:extLst>
  </p:cSld>
  <p:clrMapOvr>
    <a:masterClrMapping/>
  </p:clrMapOvr>
  <p:transition spd="slow">
    <p:wheel spokes="1"/>
  </p:transition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5009728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20000"/>
              </a:lnSpc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821903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32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576466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95869267"/>
      </p:ext>
    </p:extLst>
  </p:cSld>
  <p:clrMapOvr>
    <a:masterClrMapping/>
  </p:clrMapOvr>
  <p:transition spd="slow">
    <p:wheel spokes="1"/>
  </p:transition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1826665"/>
      </p:ext>
    </p:extLst>
  </p:cSld>
  <p:clrMapOvr>
    <a:masterClrMapping/>
  </p:clrMapOvr>
  <p:transition spd="slow">
    <p:wheel spokes="1"/>
  </p:transition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984" y="-23813"/>
            <a:ext cx="8957733" cy="1143001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13885" y="1449388"/>
            <a:ext cx="8942916" cy="41084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294229"/>
      </p:ext>
    </p:extLst>
  </p:cSld>
  <p:clrMapOvr>
    <a:masterClrMapping/>
  </p:clrMapOvr>
  <p:transition spd="slow">
    <p:wheel spokes="1"/>
  </p:transition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223F7BB-6205-409E-90CD-FFF4301479B8}" type="slidenum">
              <a:rPr lang="en-US" altLang="zh-CN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701419"/>
      </p:ext>
    </p:extLst>
  </p:cSld>
  <p:clrMapOvr>
    <a:masterClrMapping/>
  </p:clrMapOvr>
  <p:transition spd="slow">
    <p:wheel spokes="1"/>
  </p:transition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1314094"/>
      </p:ext>
    </p:extLst>
  </p:cSld>
  <p:clrMapOvr>
    <a:masterClrMapping/>
  </p:clrMapOvr>
  <p:transition spd="slow">
    <p:fade thruBlk="1"/>
  </p:transition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5808" y="1556792"/>
            <a:ext cx="10972800" cy="468052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468993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556793"/>
            <a:ext cx="5384800" cy="452596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556793"/>
            <a:ext cx="5384800" cy="452596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1551110"/>
      </p:ext>
    </p:extLst>
  </p:cSld>
  <p:clrMapOvr>
    <a:masterClrMapping/>
  </p:clrMapOvr>
  <p:transition spd="slow">
    <p:fade thruBlk="1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Demo, Video etc. &quot;special&quot; slides">
    <p:bg>
      <p:bgPr>
        <a:solidFill>
          <a:srgbClr val="F1C1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7676" y="750380"/>
            <a:ext cx="3542258" cy="3542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9617" y="1447802"/>
            <a:ext cx="4206384" cy="1523495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 baseline="0">
                <a:solidFill>
                  <a:schemeClr val="bg1">
                    <a:alpha val="98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9617" y="5630474"/>
            <a:ext cx="4206384" cy="461665"/>
          </a:xfrm>
        </p:spPr>
        <p:txBody>
          <a:bodyPr>
            <a:noAutofit/>
          </a:bodyPr>
          <a:lstStyle>
            <a:lvl1pPr marL="0" indent="0" algn="l" defTabSz="914424" rtl="0" eaLnBrk="1" latinLnBrk="0" hangingPunct="1">
              <a:lnSpc>
                <a:spcPct val="90000"/>
              </a:lnSpc>
              <a:spcBef>
                <a:spcPts val="0"/>
              </a:spcBef>
              <a:buSzPct val="80000"/>
              <a:buFont typeface="Arial" pitchFamily="34" charset="0"/>
              <a:buNone/>
              <a:defRPr lang="en-US" sz="2400" kern="1200" dirty="0">
                <a:solidFill>
                  <a:schemeClr val="bg1">
                    <a:alpha val="99000"/>
                  </a:schemeClr>
                </a:solidFill>
                <a:latin typeface="微软雅黑" panose="020B0503020204020204" pitchFamily="34" charset="-122"/>
                <a:ea typeface="+mn-ea"/>
                <a:cs typeface="+mn-cs"/>
              </a:defRPr>
            </a:lvl1pPr>
            <a:lvl2pPr marL="4572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89620" y="4160521"/>
            <a:ext cx="8874849" cy="1274539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bg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6667" b="0" i="0" u="none" strike="noStrike" kern="1200" cap="none" spc="-643" normalizeH="0" baseline="0" noProof="0" dirty="0" smtClean="0">
                <a:ln w="11430"/>
                <a:solidFill>
                  <a:schemeClr val="accent2">
                    <a:lumMod val="40000"/>
                    <a:lumOff val="60000"/>
                    <a:alpha val="99000"/>
                  </a:schemeClr>
                </a:solidFill>
                <a:effectLst/>
                <a:uLnTx/>
                <a:uFillTx/>
                <a:latin typeface="Segoe UI Ligh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179293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8244" y="1556792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2000" b="1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8244" y="2196554"/>
            <a:ext cx="5386917" cy="395128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012" y="1556792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2000" b="1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012" y="2196554"/>
            <a:ext cx="5389033" cy="395128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4198107"/>
      </p:ext>
    </p:extLst>
  </p:cSld>
  <p:clrMapOvr>
    <a:masterClrMapping/>
  </p:clrMapOvr>
  <p:transition spd="slow">
    <p:fade thruBlk="1"/>
  </p:transition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90872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20000"/>
              </a:lnSpc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908721"/>
            <a:ext cx="6815667" cy="585311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207077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60778462"/>
      </p:ext>
    </p:extLst>
  </p:cSld>
  <p:clrMapOvr>
    <a:masterClrMapping/>
  </p:clrMapOvr>
  <p:transition spd="slow">
    <p:fade thruBlk="1"/>
  </p:transition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922710"/>
            <a:ext cx="10972800" cy="634083"/>
          </a:xfrm>
          <a:prstGeom prst="rect">
            <a:avLst/>
          </a:prstGeom>
        </p:spPr>
        <p:txBody>
          <a:bodyPr/>
          <a:lstStyle>
            <a:lvl1pPr algn="ctr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700808"/>
            <a:ext cx="10972800" cy="4608512"/>
          </a:xfrm>
          <a:prstGeom prst="rect">
            <a:avLst/>
          </a:prstGeom>
        </p:spPr>
        <p:txBody>
          <a:bodyPr vert="eaVert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8309011"/>
      </p:ext>
    </p:extLst>
  </p:cSld>
  <p:clrMapOvr>
    <a:masterClrMapping/>
  </p:clrMapOvr>
  <p:transition spd="slow">
    <p:fade thruBlk="1"/>
  </p:transition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1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922710"/>
            <a:ext cx="10972800" cy="634083"/>
          </a:xfrm>
          <a:prstGeom prst="rect">
            <a:avLst/>
          </a:prstGeom>
        </p:spPr>
        <p:txBody>
          <a:bodyPr/>
          <a:lstStyle>
            <a:lvl1pPr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700808"/>
            <a:ext cx="10972800" cy="468052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txBody>
          <a:bodyPr vert="eaVert" anchor="b" anchorCtr="0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defRPr sz="2400" b="1">
                <a:latin typeface="微软雅黑" pitchFamily="34" charset="-122"/>
                <a:ea typeface="微软雅黑" pitchFamily="34" charset="-122"/>
              </a:defRPr>
            </a:lvl2pPr>
            <a:lvl3pPr>
              <a:defRPr sz="2000" b="1">
                <a:latin typeface="微软雅黑" pitchFamily="34" charset="-122"/>
                <a:ea typeface="微软雅黑" pitchFamily="34" charset="-122"/>
              </a:defRPr>
            </a:lvl3pPr>
            <a:lvl4pPr>
              <a:defRPr sz="1800" b="1">
                <a:latin typeface="微软雅黑" pitchFamily="34" charset="-122"/>
                <a:ea typeface="微软雅黑" pitchFamily="34" charset="-122"/>
              </a:defRPr>
            </a:lvl4pPr>
            <a:lvl5pPr>
              <a:defRPr sz="18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2003512"/>
      </p:ext>
    </p:extLst>
  </p:cSld>
  <p:clrMapOvr>
    <a:masterClrMapping/>
  </p:clrMapOvr>
  <p:transition spd="slow">
    <p:fade thruBlk="1"/>
  </p:transition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25408" y="836713"/>
            <a:ext cx="2743200" cy="5419477"/>
          </a:xfrm>
          <a:prstGeom prst="rect">
            <a:avLst/>
          </a:prstGeom>
        </p:spPr>
        <p:txBody>
          <a:bodyPr vert="eaVert" anchor="ctr" anchorCtr="0"/>
          <a:lstStyle>
            <a:lvl1pPr>
              <a:defRPr sz="2800" b="1" i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9867" y="846301"/>
            <a:ext cx="8026400" cy="5419477"/>
          </a:xfrm>
          <a:prstGeom prst="rect">
            <a:avLst/>
          </a:prstGeom>
        </p:spPr>
        <p:txBody>
          <a:bodyPr vert="eaVert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7265481"/>
      </p:ext>
    </p:extLst>
  </p:cSld>
  <p:clrMapOvr>
    <a:masterClrMapping/>
  </p:clrMapOvr>
  <p:transition spd="slow">
    <p:fade thruBlk="1"/>
  </p:transition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23392" y="836713"/>
            <a:ext cx="2743200" cy="5419477"/>
          </a:xfrm>
          <a:prstGeom prst="rect">
            <a:avLst/>
          </a:prstGeom>
        </p:spPr>
        <p:txBody>
          <a:bodyPr vert="eaVert" anchor="ctr" anchorCtr="0"/>
          <a:lstStyle>
            <a:lvl1pPr>
              <a:defRPr sz="28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599723" y="836712"/>
            <a:ext cx="7982677" cy="55446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txBody>
          <a:bodyPr vert="eaVert" anchor="b" anchorCtr="0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defRPr sz="2400" b="1">
                <a:latin typeface="微软雅黑" pitchFamily="34" charset="-122"/>
                <a:ea typeface="微软雅黑" pitchFamily="34" charset="-122"/>
              </a:defRPr>
            </a:lvl2pPr>
            <a:lvl3pPr>
              <a:defRPr sz="2000" b="1">
                <a:latin typeface="微软雅黑" pitchFamily="34" charset="-122"/>
                <a:ea typeface="微软雅黑" pitchFamily="34" charset="-122"/>
              </a:defRPr>
            </a:lvl3pPr>
            <a:lvl4pPr>
              <a:defRPr sz="1800" b="1">
                <a:latin typeface="微软雅黑" pitchFamily="34" charset="-122"/>
                <a:ea typeface="微软雅黑" pitchFamily="34" charset="-122"/>
              </a:defRPr>
            </a:lvl4pPr>
            <a:lvl5pPr>
              <a:defRPr sz="18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8426322"/>
      </p:ext>
    </p:extLst>
  </p:cSld>
  <p:clrMapOvr>
    <a:masterClrMapping/>
  </p:clrMapOvr>
  <p:transition spd="slow">
    <p:fade thruBlk="1"/>
  </p:transition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5009728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20000"/>
              </a:lnSpc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821903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32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576466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26599527"/>
      </p:ext>
    </p:extLst>
  </p:cSld>
  <p:clrMapOvr>
    <a:masterClrMapping/>
  </p:clrMapOvr>
  <p:transition spd="slow">
    <p:fade thruBlk="1"/>
  </p:transition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9473654"/>
      </p:ext>
    </p:extLst>
  </p:cSld>
  <p:clrMapOvr>
    <a:masterClrMapping/>
  </p:clrMapOvr>
  <p:transition spd="slow">
    <p:fade thruBlk="1"/>
  </p:transition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00" y="152400"/>
            <a:ext cx="9855200" cy="528638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4951" y="914400"/>
            <a:ext cx="10972800" cy="2286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43996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yinfeifei\2012年工作项目\UFIDA用友 2012\用友 集团品推\李 莉\集团PPT模版2013\软件园版\png\9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352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2" y="195265"/>
            <a:ext cx="759884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>
            <a:spLocks noChangeArrowheads="1"/>
          </p:cNvSpPr>
          <p:nvPr userDrawn="1"/>
        </p:nvSpPr>
        <p:spPr bwMode="auto">
          <a:xfrm>
            <a:off x="10011834" y="6472239"/>
            <a:ext cx="1659429" cy="23589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933" b="1" dirty="0" err="1" smtClean="0">
                <a:solidFill>
                  <a:srgbClr val="A6A6A6"/>
                </a:solidFill>
                <a:cs typeface="Arial" charset="0"/>
              </a:rPr>
              <a:t>yonyou</a:t>
            </a:r>
            <a:r>
              <a:rPr lang="en-US" altLang="zh-CN" sz="933" b="1" dirty="0" smtClean="0">
                <a:solidFill>
                  <a:srgbClr val="A6A6A6"/>
                </a:solidFill>
                <a:cs typeface="Arial" charset="0"/>
              </a:rPr>
              <a:t> software Co., Ltd.</a:t>
            </a:r>
            <a:endParaRPr lang="zh-CN" altLang="en-US" sz="933" b="1" dirty="0" smtClean="0">
              <a:solidFill>
                <a:srgbClr val="A6A6A6"/>
              </a:solidFill>
              <a:cs typeface="Arial" charset="0"/>
            </a:endParaRPr>
          </a:p>
        </p:txBody>
      </p:sp>
      <p:sp>
        <p:nvSpPr>
          <p:cNvPr id="13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929065"/>
            <a:ext cx="10972800" cy="79216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680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rgbClr val="FF0000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dirty="0" smtClean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64675609"/>
      </p:ext>
    </p:extLst>
  </p:cSld>
  <p:clrMapOvr>
    <a:masterClrMapping/>
  </p:clrMapOvr>
  <p:transition spd="slow">
    <p:fade thruBlk="1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emo, Video etc. &quot;special&quot; slides">
    <p:bg>
      <p:bgPr>
        <a:solidFill>
          <a:srgbClr val="FFBE00">
            <a:alpha val="9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9617" y="1447802"/>
            <a:ext cx="4206384" cy="1523495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 baseline="0">
                <a:solidFill>
                  <a:schemeClr val="bg1">
                    <a:alpha val="98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9617" y="5630474"/>
            <a:ext cx="4206384" cy="461665"/>
          </a:xfrm>
        </p:spPr>
        <p:txBody>
          <a:bodyPr>
            <a:noAutofit/>
          </a:bodyPr>
          <a:lstStyle>
            <a:lvl1pPr marL="0" indent="0" algn="l" defTabSz="914424" rtl="0" eaLnBrk="1" latinLnBrk="0" hangingPunct="1">
              <a:lnSpc>
                <a:spcPct val="90000"/>
              </a:lnSpc>
              <a:spcBef>
                <a:spcPts val="0"/>
              </a:spcBef>
              <a:buSzPct val="80000"/>
              <a:buFont typeface="Arial" pitchFamily="34" charset="0"/>
              <a:buNone/>
              <a:defRPr lang="en-US" sz="2400" kern="1200" dirty="0">
                <a:solidFill>
                  <a:schemeClr val="bg1">
                    <a:alpha val="99000"/>
                  </a:schemeClr>
                </a:solidFill>
                <a:latin typeface="微软雅黑" panose="020B0503020204020204" pitchFamily="34" charset="-122"/>
                <a:ea typeface="+mn-ea"/>
                <a:cs typeface="+mn-cs"/>
              </a:defRPr>
            </a:lvl1pPr>
            <a:lvl2pPr marL="4572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89620" y="4160521"/>
            <a:ext cx="8874849" cy="1274539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bg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6667" b="0" i="0" u="none" strike="noStrike" kern="1200" cap="none" spc="-643" normalizeH="0" baseline="0" noProof="0" dirty="0" smtClean="0">
                <a:ln w="11430"/>
                <a:solidFill>
                  <a:srgbClr val="FFE497"/>
                </a:solidFill>
                <a:effectLst/>
                <a:uLnTx/>
                <a:uFillTx/>
                <a:latin typeface="Segoe UI Ligh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sp>
        <p:nvSpPr>
          <p:cNvPr id="25" name="Freeform 64"/>
          <p:cNvSpPr>
            <a:spLocks noEditPoints="1"/>
          </p:cNvSpPr>
          <p:nvPr/>
        </p:nvSpPr>
        <p:spPr bwMode="black">
          <a:xfrm>
            <a:off x="7894677" y="1814175"/>
            <a:ext cx="3014117" cy="2314243"/>
          </a:xfrm>
          <a:custGeom>
            <a:avLst/>
            <a:gdLst>
              <a:gd name="T0" fmla="*/ 12 w 221"/>
              <a:gd name="T1" fmla="*/ 104 h 170"/>
              <a:gd name="T2" fmla="*/ 6 w 221"/>
              <a:gd name="T3" fmla="*/ 103 h 170"/>
              <a:gd name="T4" fmla="*/ 2 w 221"/>
              <a:gd name="T5" fmla="*/ 108 h 170"/>
              <a:gd name="T6" fmla="*/ 10 w 221"/>
              <a:gd name="T7" fmla="*/ 141 h 170"/>
              <a:gd name="T8" fmla="*/ 16 w 221"/>
              <a:gd name="T9" fmla="*/ 143 h 170"/>
              <a:gd name="T10" fmla="*/ 21 w 221"/>
              <a:gd name="T11" fmla="*/ 139 h 170"/>
              <a:gd name="T12" fmla="*/ 12 w 221"/>
              <a:gd name="T13" fmla="*/ 104 h 170"/>
              <a:gd name="T14" fmla="*/ 185 w 221"/>
              <a:gd name="T15" fmla="*/ 8 h 170"/>
              <a:gd name="T16" fmla="*/ 219 w 221"/>
              <a:gd name="T17" fmla="*/ 136 h 170"/>
              <a:gd name="T18" fmla="*/ 209 w 221"/>
              <a:gd name="T19" fmla="*/ 139 h 170"/>
              <a:gd name="T20" fmla="*/ 175 w 221"/>
              <a:gd name="T21" fmla="*/ 10 h 170"/>
              <a:gd name="T22" fmla="*/ 185 w 221"/>
              <a:gd name="T23" fmla="*/ 8 h 170"/>
              <a:gd name="T24" fmla="*/ 104 w 221"/>
              <a:gd name="T25" fmla="*/ 170 h 170"/>
              <a:gd name="T26" fmla="*/ 85 w 221"/>
              <a:gd name="T27" fmla="*/ 170 h 170"/>
              <a:gd name="T28" fmla="*/ 63 w 221"/>
              <a:gd name="T29" fmla="*/ 143 h 170"/>
              <a:gd name="T30" fmla="*/ 73 w 221"/>
              <a:gd name="T31" fmla="*/ 143 h 170"/>
              <a:gd name="T32" fmla="*/ 85 w 221"/>
              <a:gd name="T33" fmla="*/ 157 h 170"/>
              <a:gd name="T34" fmla="*/ 104 w 221"/>
              <a:gd name="T35" fmla="*/ 157 h 170"/>
              <a:gd name="T36" fmla="*/ 116 w 221"/>
              <a:gd name="T37" fmla="*/ 143 h 170"/>
              <a:gd name="T38" fmla="*/ 128 w 221"/>
              <a:gd name="T39" fmla="*/ 143 h 170"/>
              <a:gd name="T40" fmla="*/ 104 w 221"/>
              <a:gd name="T41" fmla="*/ 170 h 170"/>
              <a:gd name="T42" fmla="*/ 18 w 221"/>
              <a:gd name="T43" fmla="*/ 102 h 170"/>
              <a:gd name="T44" fmla="*/ 168 w 221"/>
              <a:gd name="T45" fmla="*/ 16 h 170"/>
              <a:gd name="T46" fmla="*/ 172 w 221"/>
              <a:gd name="T47" fmla="*/ 30 h 170"/>
              <a:gd name="T48" fmla="*/ 20 w 221"/>
              <a:gd name="T49" fmla="*/ 109 h 170"/>
              <a:gd name="T50" fmla="*/ 18 w 221"/>
              <a:gd name="T51" fmla="*/ 102 h 170"/>
              <a:gd name="T52" fmla="*/ 185 w 221"/>
              <a:gd name="T53" fmla="*/ 79 h 170"/>
              <a:gd name="T54" fmla="*/ 201 w 221"/>
              <a:gd name="T55" fmla="*/ 137 h 170"/>
              <a:gd name="T56" fmla="*/ 28 w 221"/>
              <a:gd name="T57" fmla="*/ 138 h 170"/>
              <a:gd name="T58" fmla="*/ 24 w 221"/>
              <a:gd name="T59" fmla="*/ 122 h 170"/>
              <a:gd name="T60" fmla="*/ 185 w 221"/>
              <a:gd name="T61" fmla="*/ 79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21" h="170">
                <a:moveTo>
                  <a:pt x="12" y="104"/>
                </a:moveTo>
                <a:cubicBezTo>
                  <a:pt x="6" y="103"/>
                  <a:pt x="6" y="103"/>
                  <a:pt x="6" y="103"/>
                </a:cubicBezTo>
                <a:cubicBezTo>
                  <a:pt x="3" y="103"/>
                  <a:pt x="0" y="104"/>
                  <a:pt x="2" y="108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12" y="145"/>
                  <a:pt x="14" y="144"/>
                  <a:pt x="16" y="143"/>
                </a:cubicBezTo>
                <a:cubicBezTo>
                  <a:pt x="21" y="139"/>
                  <a:pt x="21" y="139"/>
                  <a:pt x="21" y="139"/>
                </a:cubicBezTo>
                <a:cubicBezTo>
                  <a:pt x="12" y="104"/>
                  <a:pt x="12" y="104"/>
                  <a:pt x="12" y="104"/>
                </a:cubicBezTo>
                <a:close/>
                <a:moveTo>
                  <a:pt x="185" y="8"/>
                </a:moveTo>
                <a:cubicBezTo>
                  <a:pt x="219" y="136"/>
                  <a:pt x="219" y="136"/>
                  <a:pt x="219" y="136"/>
                </a:cubicBezTo>
                <a:cubicBezTo>
                  <a:pt x="221" y="143"/>
                  <a:pt x="211" y="146"/>
                  <a:pt x="209" y="139"/>
                </a:cubicBezTo>
                <a:cubicBezTo>
                  <a:pt x="175" y="10"/>
                  <a:pt x="175" y="10"/>
                  <a:pt x="175" y="10"/>
                </a:cubicBezTo>
                <a:cubicBezTo>
                  <a:pt x="173" y="3"/>
                  <a:pt x="183" y="0"/>
                  <a:pt x="185" y="8"/>
                </a:cubicBezTo>
                <a:close/>
                <a:moveTo>
                  <a:pt x="104" y="170"/>
                </a:moveTo>
                <a:cubicBezTo>
                  <a:pt x="85" y="170"/>
                  <a:pt x="85" y="170"/>
                  <a:pt x="85" y="170"/>
                </a:cubicBezTo>
                <a:cubicBezTo>
                  <a:pt x="69" y="170"/>
                  <a:pt x="62" y="156"/>
                  <a:pt x="63" y="143"/>
                </a:cubicBezTo>
                <a:cubicBezTo>
                  <a:pt x="73" y="143"/>
                  <a:pt x="73" y="143"/>
                  <a:pt x="73" y="143"/>
                </a:cubicBezTo>
                <a:cubicBezTo>
                  <a:pt x="73" y="150"/>
                  <a:pt x="77" y="157"/>
                  <a:pt x="85" y="157"/>
                </a:cubicBezTo>
                <a:cubicBezTo>
                  <a:pt x="104" y="157"/>
                  <a:pt x="104" y="157"/>
                  <a:pt x="104" y="157"/>
                </a:cubicBezTo>
                <a:cubicBezTo>
                  <a:pt x="112" y="157"/>
                  <a:pt x="116" y="150"/>
                  <a:pt x="116" y="143"/>
                </a:cubicBezTo>
                <a:cubicBezTo>
                  <a:pt x="128" y="143"/>
                  <a:pt x="128" y="143"/>
                  <a:pt x="128" y="143"/>
                </a:cubicBezTo>
                <a:cubicBezTo>
                  <a:pt x="128" y="156"/>
                  <a:pt x="120" y="170"/>
                  <a:pt x="104" y="170"/>
                </a:cubicBezTo>
                <a:close/>
                <a:moveTo>
                  <a:pt x="18" y="102"/>
                </a:moveTo>
                <a:cubicBezTo>
                  <a:pt x="168" y="16"/>
                  <a:pt x="168" y="16"/>
                  <a:pt x="168" y="16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20" y="109"/>
                  <a:pt x="20" y="109"/>
                  <a:pt x="20" y="109"/>
                </a:cubicBezTo>
                <a:cubicBezTo>
                  <a:pt x="18" y="102"/>
                  <a:pt x="18" y="102"/>
                  <a:pt x="18" y="102"/>
                </a:cubicBezTo>
                <a:close/>
                <a:moveTo>
                  <a:pt x="185" y="79"/>
                </a:moveTo>
                <a:cubicBezTo>
                  <a:pt x="201" y="137"/>
                  <a:pt x="201" y="137"/>
                  <a:pt x="201" y="137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4" y="122"/>
                  <a:pt x="24" y="122"/>
                  <a:pt x="24" y="122"/>
                </a:cubicBezTo>
                <a:cubicBezTo>
                  <a:pt x="185" y="79"/>
                  <a:pt x="185" y="79"/>
                  <a:pt x="185" y="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2313" tIns="41156" rIns="82313" bIns="41156" numCol="1" anchor="t" anchorCtr="0" compatLnSpc="1">
            <a:prstTxWarp prst="textNoShape">
              <a:avLst/>
            </a:prstTxWarp>
          </a:bodyPr>
          <a:lstStyle/>
          <a:p>
            <a:pPr defTabSz="1219068"/>
            <a:endParaRPr lang="en-US" sz="1600" dirty="0">
              <a:solidFill>
                <a:srgbClr val="292929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491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yinfeifei\2012年工作项目\UFIDA用友 2012\用友 集团品推\李 莉\集团PPT模版2013\软件园版\png\5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90600"/>
            <a:ext cx="12192000" cy="208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2" y="195265"/>
            <a:ext cx="759884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>
            <a:spLocks noChangeArrowheads="1"/>
          </p:cNvSpPr>
          <p:nvPr userDrawn="1"/>
        </p:nvSpPr>
        <p:spPr bwMode="auto">
          <a:xfrm>
            <a:off x="10011834" y="6472239"/>
            <a:ext cx="1659429" cy="23589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933" b="1" dirty="0" err="1" smtClean="0">
                <a:solidFill>
                  <a:srgbClr val="A6A6A6"/>
                </a:solidFill>
                <a:cs typeface="Arial" charset="0"/>
              </a:rPr>
              <a:t>yonyou</a:t>
            </a:r>
            <a:r>
              <a:rPr lang="en-US" altLang="zh-CN" sz="933" b="1" dirty="0" smtClean="0">
                <a:solidFill>
                  <a:srgbClr val="A6A6A6"/>
                </a:solidFill>
                <a:cs typeface="Arial" charset="0"/>
              </a:rPr>
              <a:t> software Co., Ltd.</a:t>
            </a:r>
            <a:endParaRPr lang="zh-CN" altLang="en-US" sz="933" b="1" dirty="0" smtClean="0">
              <a:solidFill>
                <a:srgbClr val="A6A6A6"/>
              </a:solidFill>
              <a:cs typeface="Arial" charset="0"/>
            </a:endParaRPr>
          </a:p>
        </p:txBody>
      </p:sp>
      <p:sp>
        <p:nvSpPr>
          <p:cNvPr id="13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352801"/>
            <a:ext cx="10972800" cy="79216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680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rgbClr val="FF0000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dirty="0" smtClean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63992623"/>
      </p:ext>
    </p:extLst>
  </p:cSld>
  <p:clrMapOvr>
    <a:masterClrMapping/>
  </p:clrMapOvr>
  <p:transition spd="slow">
    <p:fade thruBlk="1"/>
  </p:transition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E:\yinfeifei\2012年工作项目\UFIDA用友 2012\用友大企业私有云 李凯\9.4传统企业电商之路PPT美化\png\5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699" y="1"/>
            <a:ext cx="12204700" cy="6864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76002" y="195265"/>
            <a:ext cx="759884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10011834" y="6472239"/>
            <a:ext cx="1659429" cy="23589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933" b="1" dirty="0" err="1" smtClean="0">
                <a:solidFill>
                  <a:srgbClr val="A6A6A6"/>
                </a:solidFill>
                <a:cs typeface="Arial" charset="0"/>
              </a:rPr>
              <a:t>yonyou</a:t>
            </a:r>
            <a:r>
              <a:rPr lang="en-US" altLang="zh-CN" sz="933" b="1" dirty="0" smtClean="0">
                <a:solidFill>
                  <a:srgbClr val="A6A6A6"/>
                </a:solidFill>
                <a:cs typeface="Arial" charset="0"/>
              </a:rPr>
              <a:t> software Co., Ltd.</a:t>
            </a:r>
            <a:endParaRPr lang="zh-CN" altLang="en-US" sz="933" b="1" dirty="0" smtClean="0">
              <a:solidFill>
                <a:srgbClr val="A6A6A6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977665"/>
      </p:ext>
    </p:extLst>
  </p:cSld>
  <p:clrMapOvr>
    <a:masterClrMapping/>
  </p:clrMapOvr>
  <p:transition spd="slow">
    <p:fade thruBlk="1"/>
  </p:transition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 descr="E:\yinfeifei\2012年工作项目\UFIDA用友 2012\用友大企业私有云 李凯\9.4传统企业电商之路PPT美化\png\5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699" y="1"/>
            <a:ext cx="12204700" cy="6864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5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76002" y="195265"/>
            <a:ext cx="759884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10011834" y="6472239"/>
            <a:ext cx="1659429" cy="23589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933" b="1" dirty="0" err="1" smtClean="0">
                <a:solidFill>
                  <a:srgbClr val="A6A6A6"/>
                </a:solidFill>
                <a:cs typeface="Arial" charset="0"/>
              </a:rPr>
              <a:t>yonyou</a:t>
            </a:r>
            <a:r>
              <a:rPr lang="en-US" altLang="zh-CN" sz="933" b="1" dirty="0" smtClean="0">
                <a:solidFill>
                  <a:srgbClr val="A6A6A6"/>
                </a:solidFill>
                <a:cs typeface="Arial" charset="0"/>
              </a:rPr>
              <a:t> software Co., Ltd.</a:t>
            </a:r>
            <a:endParaRPr lang="zh-CN" altLang="en-US" sz="933" b="1" dirty="0" smtClean="0">
              <a:solidFill>
                <a:srgbClr val="A6A6A6"/>
              </a:solidFill>
              <a:cs typeface="Arial" charset="0"/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06550" y="152487"/>
            <a:ext cx="9855229" cy="424717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7710793"/>
      </p:ext>
    </p:extLst>
  </p:cSld>
  <p:clrMapOvr>
    <a:masterClrMapping/>
  </p:clrMapOvr>
  <p:transition spd="slow">
    <p:fade thruBlk="1"/>
  </p:transition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76002" y="195265"/>
            <a:ext cx="759884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21258866"/>
      </p:ext>
    </p:extLst>
  </p:cSld>
  <p:clrMapOvr>
    <a:masterClrMapping/>
  </p:clrMapOvr>
  <p:transition spd="slow">
    <p:fade thruBlk="1"/>
  </p:transition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E:\yinfeifei\2012年工作项目\UFIDA用友 2012\用友 集团品推\李 莉\集团PPT模版2013\软件园版\png\10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39751"/>
            <a:ext cx="12192000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76002" y="195265"/>
            <a:ext cx="759884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 userDrawn="1"/>
        </p:nvSpPr>
        <p:spPr>
          <a:xfrm>
            <a:off x="0" y="6716714"/>
            <a:ext cx="12192000" cy="150812"/>
          </a:xfrm>
          <a:prstGeom prst="rect">
            <a:avLst/>
          </a:prstGeom>
          <a:solidFill>
            <a:srgbClr val="C800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 userDrawn="1"/>
        </p:nvSpPr>
        <p:spPr bwMode="auto">
          <a:xfrm>
            <a:off x="10011834" y="6472239"/>
            <a:ext cx="1659429" cy="23589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933" b="1" dirty="0" err="1" smtClean="0">
                <a:solidFill>
                  <a:srgbClr val="A6A6A6"/>
                </a:solidFill>
                <a:cs typeface="Arial" charset="0"/>
              </a:rPr>
              <a:t>yonyou</a:t>
            </a:r>
            <a:r>
              <a:rPr lang="en-US" altLang="zh-CN" sz="933" b="1" dirty="0" smtClean="0">
                <a:solidFill>
                  <a:srgbClr val="A6A6A6"/>
                </a:solidFill>
                <a:cs typeface="Arial" charset="0"/>
              </a:rPr>
              <a:t> software Co., Ltd.</a:t>
            </a:r>
            <a:endParaRPr lang="zh-CN" altLang="en-US" sz="933" b="1" dirty="0" smtClean="0">
              <a:solidFill>
                <a:srgbClr val="A6A6A6"/>
              </a:solidFill>
              <a:cs typeface="Arial" charset="0"/>
            </a:endParaRPr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406550" y="152487"/>
            <a:ext cx="9855229" cy="424717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2953141"/>
      </p:ext>
    </p:extLst>
  </p:cSld>
  <p:clrMapOvr>
    <a:masterClrMapping/>
  </p:clrMapOvr>
  <p:transition spd="slow">
    <p:fade thruBlk="1"/>
  </p:transition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E:\yinfeifei\2013年工作项目\yonyou用友 2013\用友 集团品推\集团PPT模版2013\软件园版\png\12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976016"/>
            <a:ext cx="12192000" cy="3879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>
            <a:spLocks noChangeArrowheads="1"/>
          </p:cNvSpPr>
          <p:nvPr userDrawn="1"/>
        </p:nvSpPr>
        <p:spPr bwMode="auto">
          <a:xfrm>
            <a:off x="10011834" y="6330933"/>
            <a:ext cx="1659429" cy="23589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933" b="1" dirty="0" err="1" smtClean="0">
                <a:solidFill>
                  <a:prstClr val="white"/>
                </a:solidFill>
                <a:cs typeface="Arial" charset="0"/>
              </a:rPr>
              <a:t>yonyou</a:t>
            </a:r>
            <a:r>
              <a:rPr lang="en-US" altLang="zh-CN" sz="933" b="1" dirty="0" smtClean="0">
                <a:solidFill>
                  <a:prstClr val="white"/>
                </a:solidFill>
                <a:cs typeface="Arial" charset="0"/>
              </a:rPr>
              <a:t> software Co., Ltd.</a:t>
            </a:r>
            <a:endParaRPr lang="zh-CN" altLang="en-US" sz="933" b="1" dirty="0" smtClean="0">
              <a:solidFill>
                <a:prstClr val="white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48855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76001" y="260351"/>
            <a:ext cx="759884" cy="503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06550" y="203316"/>
            <a:ext cx="9855229" cy="56628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02641"/>
      </p:ext>
    </p:extLst>
  </p:cSld>
  <p:clrMapOvr>
    <a:masterClrMapping/>
  </p:clrMapOvr>
  <p:transition spd="slow">
    <p:fade thruBlk="1"/>
  </p:transition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8BEEBAAA-29B5-4AF5-BC5F-7E580C29002D}" type="datetimeFigureOut">
              <a:rPr lang="en-US" altLang="zh-CN" smtClean="0">
                <a:solidFill>
                  <a:prstClr val="black"/>
                </a:solidFill>
              </a:rPr>
              <a:pPr/>
              <a:t>9/28/2017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9860EDB8-5305-433F-BE41-D7A86D811DB3}" type="slidenum">
              <a:rPr lang="en-US" altLang="zh-CN" smtClean="0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 rot="10800000">
            <a:off x="8444402" y="-24062"/>
            <a:ext cx="3755620" cy="6882063"/>
          </a:xfrm>
          <a:custGeom>
            <a:avLst/>
            <a:gdLst>
              <a:gd name="connsiteX0" fmla="*/ 0 w 2096655"/>
              <a:gd name="connsiteY0" fmla="*/ 0 h 6858000"/>
              <a:gd name="connsiteX1" fmla="*/ 2096655 w 2096655"/>
              <a:gd name="connsiteY1" fmla="*/ 0 h 6858000"/>
              <a:gd name="connsiteX2" fmla="*/ 2096655 w 2096655"/>
              <a:gd name="connsiteY2" fmla="*/ 6858000 h 6858000"/>
              <a:gd name="connsiteX3" fmla="*/ 0 w 2096655"/>
              <a:gd name="connsiteY3" fmla="*/ 6858000 h 6858000"/>
              <a:gd name="connsiteX4" fmla="*/ 0 w 2096655"/>
              <a:gd name="connsiteY4" fmla="*/ 0 h 6858000"/>
              <a:gd name="connsiteX0" fmla="*/ 0 w 3889360"/>
              <a:gd name="connsiteY0" fmla="*/ 0 h 6858000"/>
              <a:gd name="connsiteX1" fmla="*/ 3889360 w 3889360"/>
              <a:gd name="connsiteY1" fmla="*/ 2839452 h 6858000"/>
              <a:gd name="connsiteX2" fmla="*/ 2096655 w 3889360"/>
              <a:gd name="connsiteY2" fmla="*/ 6858000 h 6858000"/>
              <a:gd name="connsiteX3" fmla="*/ 0 w 3889360"/>
              <a:gd name="connsiteY3" fmla="*/ 6858000 h 6858000"/>
              <a:gd name="connsiteX4" fmla="*/ 0 w 3889360"/>
              <a:gd name="connsiteY4" fmla="*/ 0 h 6858000"/>
              <a:gd name="connsiteX0" fmla="*/ 0 w 3311844"/>
              <a:gd name="connsiteY0" fmla="*/ 0 h 6858000"/>
              <a:gd name="connsiteX1" fmla="*/ 3311844 w 3311844"/>
              <a:gd name="connsiteY1" fmla="*/ 2983831 h 6858000"/>
              <a:gd name="connsiteX2" fmla="*/ 2096655 w 3311844"/>
              <a:gd name="connsiteY2" fmla="*/ 6858000 h 6858000"/>
              <a:gd name="connsiteX3" fmla="*/ 0 w 3311844"/>
              <a:gd name="connsiteY3" fmla="*/ 6858000 h 6858000"/>
              <a:gd name="connsiteX4" fmla="*/ 0 w 3311844"/>
              <a:gd name="connsiteY4" fmla="*/ 0 h 6858000"/>
              <a:gd name="connsiteX0" fmla="*/ 0 w 3342439"/>
              <a:gd name="connsiteY0" fmla="*/ 0 h 6858000"/>
              <a:gd name="connsiteX1" fmla="*/ 3311844 w 3342439"/>
              <a:gd name="connsiteY1" fmla="*/ 2983831 h 6858000"/>
              <a:gd name="connsiteX2" fmla="*/ 2096655 w 3342439"/>
              <a:gd name="connsiteY2" fmla="*/ 6858000 h 6858000"/>
              <a:gd name="connsiteX3" fmla="*/ 0 w 3342439"/>
              <a:gd name="connsiteY3" fmla="*/ 6858000 h 6858000"/>
              <a:gd name="connsiteX4" fmla="*/ 0 w 3342439"/>
              <a:gd name="connsiteY4" fmla="*/ 0 h 6858000"/>
              <a:gd name="connsiteX0" fmla="*/ 0 w 3342439"/>
              <a:gd name="connsiteY0" fmla="*/ 0 h 6858000"/>
              <a:gd name="connsiteX1" fmla="*/ 3311844 w 3342439"/>
              <a:gd name="connsiteY1" fmla="*/ 2983831 h 6858000"/>
              <a:gd name="connsiteX2" fmla="*/ 2096655 w 3342439"/>
              <a:gd name="connsiteY2" fmla="*/ 6858000 h 6858000"/>
              <a:gd name="connsiteX3" fmla="*/ 0 w 3342439"/>
              <a:gd name="connsiteY3" fmla="*/ 6858000 h 6858000"/>
              <a:gd name="connsiteX4" fmla="*/ 0 w 3342439"/>
              <a:gd name="connsiteY4" fmla="*/ 0 h 6858000"/>
              <a:gd name="connsiteX0" fmla="*/ 0 w 3755620"/>
              <a:gd name="connsiteY0" fmla="*/ 0 h 6858000"/>
              <a:gd name="connsiteX1" fmla="*/ 3732950 w 3755620"/>
              <a:gd name="connsiteY1" fmla="*/ 4186989 h 6858000"/>
              <a:gd name="connsiteX2" fmla="*/ 2096655 w 3755620"/>
              <a:gd name="connsiteY2" fmla="*/ 6858000 h 6858000"/>
              <a:gd name="connsiteX3" fmla="*/ 0 w 3755620"/>
              <a:gd name="connsiteY3" fmla="*/ 6858000 h 6858000"/>
              <a:gd name="connsiteX4" fmla="*/ 0 w 375562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5620" h="6858000">
                <a:moveTo>
                  <a:pt x="0" y="0"/>
                </a:moveTo>
                <a:cubicBezTo>
                  <a:pt x="1103948" y="994610"/>
                  <a:pt x="1594286" y="4768515"/>
                  <a:pt x="3732950" y="4186989"/>
                </a:cubicBezTo>
                <a:cubicBezTo>
                  <a:pt x="3953529" y="5887452"/>
                  <a:pt x="2501718" y="5566610"/>
                  <a:pt x="2096655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867" dirty="0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02022" y="1177801"/>
            <a:ext cx="2908748" cy="1325563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4112678"/>
      </p:ext>
    </p:extLst>
  </p:cSld>
  <p:clrMapOvr>
    <a:masterClrMapping/>
  </p:clrMapOvr>
  <p:transition spd="slow">
    <p:fade thruBlk="1"/>
  </p:transition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8BEEBAAA-29B5-4AF5-BC5F-7E580C29002D}" type="datetimeFigureOut">
              <a:rPr lang="en-US" altLang="zh-CN" smtClean="0">
                <a:solidFill>
                  <a:prstClr val="black"/>
                </a:solidFill>
              </a:rPr>
              <a:pPr/>
              <a:t>9/28/2017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9860EDB8-5305-433F-BE41-D7A86D811DB3}" type="slidenum">
              <a:rPr lang="en-US" altLang="zh-CN" smtClean="0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3" y="0"/>
            <a:ext cx="3755620" cy="6858000"/>
          </a:xfrm>
          <a:custGeom>
            <a:avLst/>
            <a:gdLst>
              <a:gd name="connsiteX0" fmla="*/ 0 w 2096655"/>
              <a:gd name="connsiteY0" fmla="*/ 0 h 6858000"/>
              <a:gd name="connsiteX1" fmla="*/ 2096655 w 2096655"/>
              <a:gd name="connsiteY1" fmla="*/ 0 h 6858000"/>
              <a:gd name="connsiteX2" fmla="*/ 2096655 w 2096655"/>
              <a:gd name="connsiteY2" fmla="*/ 6858000 h 6858000"/>
              <a:gd name="connsiteX3" fmla="*/ 0 w 2096655"/>
              <a:gd name="connsiteY3" fmla="*/ 6858000 h 6858000"/>
              <a:gd name="connsiteX4" fmla="*/ 0 w 2096655"/>
              <a:gd name="connsiteY4" fmla="*/ 0 h 6858000"/>
              <a:gd name="connsiteX0" fmla="*/ 0 w 3889360"/>
              <a:gd name="connsiteY0" fmla="*/ 0 h 6858000"/>
              <a:gd name="connsiteX1" fmla="*/ 3889360 w 3889360"/>
              <a:gd name="connsiteY1" fmla="*/ 2839452 h 6858000"/>
              <a:gd name="connsiteX2" fmla="*/ 2096655 w 3889360"/>
              <a:gd name="connsiteY2" fmla="*/ 6858000 h 6858000"/>
              <a:gd name="connsiteX3" fmla="*/ 0 w 3889360"/>
              <a:gd name="connsiteY3" fmla="*/ 6858000 h 6858000"/>
              <a:gd name="connsiteX4" fmla="*/ 0 w 3889360"/>
              <a:gd name="connsiteY4" fmla="*/ 0 h 6858000"/>
              <a:gd name="connsiteX0" fmla="*/ 0 w 3311844"/>
              <a:gd name="connsiteY0" fmla="*/ 0 h 6858000"/>
              <a:gd name="connsiteX1" fmla="*/ 3311844 w 3311844"/>
              <a:gd name="connsiteY1" fmla="*/ 2983831 h 6858000"/>
              <a:gd name="connsiteX2" fmla="*/ 2096655 w 3311844"/>
              <a:gd name="connsiteY2" fmla="*/ 6858000 h 6858000"/>
              <a:gd name="connsiteX3" fmla="*/ 0 w 3311844"/>
              <a:gd name="connsiteY3" fmla="*/ 6858000 h 6858000"/>
              <a:gd name="connsiteX4" fmla="*/ 0 w 3311844"/>
              <a:gd name="connsiteY4" fmla="*/ 0 h 6858000"/>
              <a:gd name="connsiteX0" fmla="*/ 0 w 3342439"/>
              <a:gd name="connsiteY0" fmla="*/ 0 h 6858000"/>
              <a:gd name="connsiteX1" fmla="*/ 3311844 w 3342439"/>
              <a:gd name="connsiteY1" fmla="*/ 2983831 h 6858000"/>
              <a:gd name="connsiteX2" fmla="*/ 2096655 w 3342439"/>
              <a:gd name="connsiteY2" fmla="*/ 6858000 h 6858000"/>
              <a:gd name="connsiteX3" fmla="*/ 0 w 3342439"/>
              <a:gd name="connsiteY3" fmla="*/ 6858000 h 6858000"/>
              <a:gd name="connsiteX4" fmla="*/ 0 w 3342439"/>
              <a:gd name="connsiteY4" fmla="*/ 0 h 6858000"/>
              <a:gd name="connsiteX0" fmla="*/ 0 w 3342439"/>
              <a:gd name="connsiteY0" fmla="*/ 0 h 6858000"/>
              <a:gd name="connsiteX1" fmla="*/ 3311844 w 3342439"/>
              <a:gd name="connsiteY1" fmla="*/ 2983831 h 6858000"/>
              <a:gd name="connsiteX2" fmla="*/ 2096655 w 3342439"/>
              <a:gd name="connsiteY2" fmla="*/ 6858000 h 6858000"/>
              <a:gd name="connsiteX3" fmla="*/ 0 w 3342439"/>
              <a:gd name="connsiteY3" fmla="*/ 6858000 h 6858000"/>
              <a:gd name="connsiteX4" fmla="*/ 0 w 3342439"/>
              <a:gd name="connsiteY4" fmla="*/ 0 h 6858000"/>
              <a:gd name="connsiteX0" fmla="*/ 0 w 3755620"/>
              <a:gd name="connsiteY0" fmla="*/ 0 h 6858000"/>
              <a:gd name="connsiteX1" fmla="*/ 3732950 w 3755620"/>
              <a:gd name="connsiteY1" fmla="*/ 4186989 h 6858000"/>
              <a:gd name="connsiteX2" fmla="*/ 2096655 w 3755620"/>
              <a:gd name="connsiteY2" fmla="*/ 6858000 h 6858000"/>
              <a:gd name="connsiteX3" fmla="*/ 0 w 3755620"/>
              <a:gd name="connsiteY3" fmla="*/ 6858000 h 6858000"/>
              <a:gd name="connsiteX4" fmla="*/ 0 w 375562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5620" h="6858000">
                <a:moveTo>
                  <a:pt x="0" y="0"/>
                </a:moveTo>
                <a:cubicBezTo>
                  <a:pt x="1103948" y="994610"/>
                  <a:pt x="1594286" y="4768515"/>
                  <a:pt x="3732950" y="4186989"/>
                </a:cubicBezTo>
                <a:cubicBezTo>
                  <a:pt x="3953529" y="5887452"/>
                  <a:pt x="2501718" y="5566610"/>
                  <a:pt x="2096655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867" dirty="0">
              <a:solidFill>
                <a:prstClr val="white"/>
              </a:solidFill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23439" y="4281949"/>
            <a:ext cx="2908748" cy="1325563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350524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551476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Demo, Video etc. &quot;special&quot; slides">
    <p:bg>
      <p:bgPr>
        <a:solidFill>
          <a:schemeClr val="accent3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9617" y="1447802"/>
            <a:ext cx="4206384" cy="1523495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 baseline="0">
                <a:solidFill>
                  <a:schemeClr val="bg1">
                    <a:alpha val="98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9617" y="5630474"/>
            <a:ext cx="4206384" cy="461665"/>
          </a:xfrm>
        </p:spPr>
        <p:txBody>
          <a:bodyPr>
            <a:noAutofit/>
          </a:bodyPr>
          <a:lstStyle>
            <a:lvl1pPr marL="0" indent="0" algn="l" defTabSz="914424" rtl="0" eaLnBrk="1" latinLnBrk="0" hangingPunct="1">
              <a:lnSpc>
                <a:spcPct val="90000"/>
              </a:lnSpc>
              <a:spcBef>
                <a:spcPts val="0"/>
              </a:spcBef>
              <a:buSzPct val="80000"/>
              <a:buFont typeface="Arial" pitchFamily="34" charset="0"/>
              <a:buNone/>
              <a:defRPr lang="en-US" sz="2400" kern="1200" dirty="0">
                <a:solidFill>
                  <a:schemeClr val="bg1">
                    <a:alpha val="99000"/>
                  </a:schemeClr>
                </a:solidFill>
                <a:latin typeface="微软雅黑" panose="020B0503020204020204" pitchFamily="34" charset="-122"/>
                <a:ea typeface="+mn-ea"/>
                <a:cs typeface="+mn-cs"/>
              </a:defRPr>
            </a:lvl1pPr>
            <a:lvl2pPr marL="4572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89620" y="4160521"/>
            <a:ext cx="8874849" cy="1274539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bg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6667" b="0" i="0" u="none" strike="noStrike" kern="1200" cap="none" spc="-643" normalizeH="0" baseline="0" noProof="0" dirty="0" smtClean="0">
                <a:ln w="11430"/>
                <a:solidFill>
                  <a:schemeClr val="accent3">
                    <a:lumMod val="40000"/>
                    <a:lumOff val="60000"/>
                    <a:alpha val="99000"/>
                  </a:schemeClr>
                </a:solidFill>
                <a:effectLst/>
                <a:uLnTx/>
                <a:uFillTx/>
                <a:latin typeface="Segoe UI Ligh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885074" y="1905000"/>
            <a:ext cx="1277929" cy="3245368"/>
            <a:chOff x="7558088" y="1685925"/>
            <a:chExt cx="1322387" cy="3359150"/>
          </a:xfrm>
          <a:solidFill>
            <a:schemeClr val="bg1"/>
          </a:solidFill>
        </p:grpSpPr>
        <p:sp>
          <p:nvSpPr>
            <p:cNvPr id="12" name="Oval 6"/>
            <p:cNvSpPr>
              <a:spLocks noChangeArrowheads="1"/>
            </p:cNvSpPr>
            <p:nvPr userDrawn="1"/>
          </p:nvSpPr>
          <p:spPr bwMode="auto">
            <a:xfrm>
              <a:off x="7943850" y="1685925"/>
              <a:ext cx="547687" cy="558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068"/>
              <a:endParaRPr lang="en-US" sz="2400" dirty="0">
                <a:solidFill>
                  <a:srgbClr val="29292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7558088" y="2308225"/>
              <a:ext cx="1322387" cy="2736850"/>
            </a:xfrm>
            <a:custGeom>
              <a:avLst/>
              <a:gdLst>
                <a:gd name="T0" fmla="*/ 327 w 353"/>
                <a:gd name="T1" fmla="*/ 30 h 730"/>
                <a:gd name="T2" fmla="*/ 327 w 353"/>
                <a:gd name="T3" fmla="*/ 30 h 730"/>
                <a:gd name="T4" fmla="*/ 323 w 353"/>
                <a:gd name="T5" fmla="*/ 26 h 730"/>
                <a:gd name="T6" fmla="*/ 321 w 353"/>
                <a:gd name="T7" fmla="*/ 24 h 730"/>
                <a:gd name="T8" fmla="*/ 320 w 353"/>
                <a:gd name="T9" fmla="*/ 23 h 730"/>
                <a:gd name="T10" fmla="*/ 287 w 353"/>
                <a:gd name="T11" fmla="*/ 5 h 730"/>
                <a:gd name="T12" fmla="*/ 287 w 353"/>
                <a:gd name="T13" fmla="*/ 5 h 730"/>
                <a:gd name="T14" fmla="*/ 283 w 353"/>
                <a:gd name="T15" fmla="*/ 4 h 730"/>
                <a:gd name="T16" fmla="*/ 282 w 353"/>
                <a:gd name="T17" fmla="*/ 4 h 730"/>
                <a:gd name="T18" fmla="*/ 280 w 353"/>
                <a:gd name="T19" fmla="*/ 3 h 730"/>
                <a:gd name="T20" fmla="*/ 277 w 353"/>
                <a:gd name="T21" fmla="*/ 2 h 730"/>
                <a:gd name="T22" fmla="*/ 276 w 353"/>
                <a:gd name="T23" fmla="*/ 2 h 730"/>
                <a:gd name="T24" fmla="*/ 272 w 353"/>
                <a:gd name="T25" fmla="*/ 2 h 730"/>
                <a:gd name="T26" fmla="*/ 272 w 353"/>
                <a:gd name="T27" fmla="*/ 1 h 730"/>
                <a:gd name="T28" fmla="*/ 267 w 353"/>
                <a:gd name="T29" fmla="*/ 1 h 730"/>
                <a:gd name="T30" fmla="*/ 267 w 353"/>
                <a:gd name="T31" fmla="*/ 1 h 730"/>
                <a:gd name="T32" fmla="*/ 263 w 353"/>
                <a:gd name="T33" fmla="*/ 1 h 730"/>
                <a:gd name="T34" fmla="*/ 262 w 353"/>
                <a:gd name="T35" fmla="*/ 1 h 730"/>
                <a:gd name="T36" fmla="*/ 258 w 353"/>
                <a:gd name="T37" fmla="*/ 0 h 730"/>
                <a:gd name="T38" fmla="*/ 258 w 353"/>
                <a:gd name="T39" fmla="*/ 0 h 730"/>
                <a:gd name="T40" fmla="*/ 96 w 353"/>
                <a:gd name="T41" fmla="*/ 0 h 730"/>
                <a:gd name="T42" fmla="*/ 95 w 353"/>
                <a:gd name="T43" fmla="*/ 0 h 730"/>
                <a:gd name="T44" fmla="*/ 95 w 353"/>
                <a:gd name="T45" fmla="*/ 0 h 730"/>
                <a:gd name="T46" fmla="*/ 0 w 353"/>
                <a:gd name="T47" fmla="*/ 95 h 730"/>
                <a:gd name="T48" fmla="*/ 0 w 353"/>
                <a:gd name="T49" fmla="*/ 323 h 730"/>
                <a:gd name="T50" fmla="*/ 32 w 353"/>
                <a:gd name="T51" fmla="*/ 356 h 730"/>
                <a:gd name="T52" fmla="*/ 64 w 353"/>
                <a:gd name="T53" fmla="*/ 323 h 730"/>
                <a:gd name="T54" fmla="*/ 64 w 353"/>
                <a:gd name="T55" fmla="*/ 117 h 730"/>
                <a:gd name="T56" fmla="*/ 81 w 353"/>
                <a:gd name="T57" fmla="*/ 117 h 730"/>
                <a:gd name="T58" fmla="*/ 81 w 353"/>
                <a:gd name="T59" fmla="*/ 687 h 730"/>
                <a:gd name="T60" fmla="*/ 125 w 353"/>
                <a:gd name="T61" fmla="*/ 730 h 730"/>
                <a:gd name="T62" fmla="*/ 168 w 353"/>
                <a:gd name="T63" fmla="*/ 687 h 730"/>
                <a:gd name="T64" fmla="*/ 168 w 353"/>
                <a:gd name="T65" fmla="*/ 358 h 730"/>
                <a:gd name="T66" fmla="*/ 185 w 353"/>
                <a:gd name="T67" fmla="*/ 358 h 730"/>
                <a:gd name="T68" fmla="*/ 185 w 353"/>
                <a:gd name="T69" fmla="*/ 687 h 730"/>
                <a:gd name="T70" fmla="*/ 228 w 353"/>
                <a:gd name="T71" fmla="*/ 730 h 730"/>
                <a:gd name="T72" fmla="*/ 272 w 353"/>
                <a:gd name="T73" fmla="*/ 687 h 730"/>
                <a:gd name="T74" fmla="*/ 272 w 353"/>
                <a:gd name="T75" fmla="*/ 683 h 730"/>
                <a:gd name="T76" fmla="*/ 272 w 353"/>
                <a:gd name="T77" fmla="*/ 687 h 730"/>
                <a:gd name="T78" fmla="*/ 272 w 353"/>
                <a:gd name="T79" fmla="*/ 117 h 730"/>
                <a:gd name="T80" fmla="*/ 289 w 353"/>
                <a:gd name="T81" fmla="*/ 117 h 730"/>
                <a:gd name="T82" fmla="*/ 289 w 353"/>
                <a:gd name="T83" fmla="*/ 315 h 730"/>
                <a:gd name="T84" fmla="*/ 289 w 353"/>
                <a:gd name="T85" fmla="*/ 314 h 730"/>
                <a:gd name="T86" fmla="*/ 289 w 353"/>
                <a:gd name="T87" fmla="*/ 323 h 730"/>
                <a:gd name="T88" fmla="*/ 294 w 353"/>
                <a:gd name="T89" fmla="*/ 342 h 730"/>
                <a:gd name="T90" fmla="*/ 321 w 353"/>
                <a:gd name="T91" fmla="*/ 356 h 730"/>
                <a:gd name="T92" fmla="*/ 353 w 353"/>
                <a:gd name="T93" fmla="*/ 325 h 730"/>
                <a:gd name="T94" fmla="*/ 353 w 353"/>
                <a:gd name="T95" fmla="*/ 323 h 730"/>
                <a:gd name="T96" fmla="*/ 353 w 353"/>
                <a:gd name="T97" fmla="*/ 323 h 730"/>
                <a:gd name="T98" fmla="*/ 353 w 353"/>
                <a:gd name="T99" fmla="*/ 298 h 730"/>
                <a:gd name="T100" fmla="*/ 353 w 353"/>
                <a:gd name="T101" fmla="*/ 95 h 730"/>
                <a:gd name="T102" fmla="*/ 327 w 353"/>
                <a:gd name="T103" fmla="*/ 30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53" h="730">
                  <a:moveTo>
                    <a:pt x="327" y="30"/>
                  </a:moveTo>
                  <a:cubicBezTo>
                    <a:pt x="327" y="30"/>
                    <a:pt x="327" y="30"/>
                    <a:pt x="327" y="30"/>
                  </a:cubicBezTo>
                  <a:cubicBezTo>
                    <a:pt x="326" y="29"/>
                    <a:pt x="324" y="27"/>
                    <a:pt x="323" y="26"/>
                  </a:cubicBezTo>
                  <a:cubicBezTo>
                    <a:pt x="322" y="25"/>
                    <a:pt x="321" y="25"/>
                    <a:pt x="321" y="24"/>
                  </a:cubicBezTo>
                  <a:cubicBezTo>
                    <a:pt x="320" y="24"/>
                    <a:pt x="320" y="24"/>
                    <a:pt x="320" y="23"/>
                  </a:cubicBezTo>
                  <a:cubicBezTo>
                    <a:pt x="310" y="15"/>
                    <a:pt x="299" y="9"/>
                    <a:pt x="287" y="5"/>
                  </a:cubicBezTo>
                  <a:cubicBezTo>
                    <a:pt x="287" y="5"/>
                    <a:pt x="287" y="5"/>
                    <a:pt x="287" y="5"/>
                  </a:cubicBezTo>
                  <a:cubicBezTo>
                    <a:pt x="286" y="5"/>
                    <a:pt x="285" y="4"/>
                    <a:pt x="283" y="4"/>
                  </a:cubicBezTo>
                  <a:cubicBezTo>
                    <a:pt x="283" y="4"/>
                    <a:pt x="283" y="4"/>
                    <a:pt x="282" y="4"/>
                  </a:cubicBezTo>
                  <a:cubicBezTo>
                    <a:pt x="281" y="3"/>
                    <a:pt x="280" y="3"/>
                    <a:pt x="280" y="3"/>
                  </a:cubicBezTo>
                  <a:cubicBezTo>
                    <a:pt x="279" y="3"/>
                    <a:pt x="278" y="3"/>
                    <a:pt x="277" y="2"/>
                  </a:cubicBezTo>
                  <a:cubicBezTo>
                    <a:pt x="277" y="2"/>
                    <a:pt x="276" y="2"/>
                    <a:pt x="276" y="2"/>
                  </a:cubicBezTo>
                  <a:cubicBezTo>
                    <a:pt x="274" y="2"/>
                    <a:pt x="273" y="2"/>
                    <a:pt x="272" y="2"/>
                  </a:cubicBezTo>
                  <a:cubicBezTo>
                    <a:pt x="272" y="2"/>
                    <a:pt x="272" y="2"/>
                    <a:pt x="272" y="1"/>
                  </a:cubicBezTo>
                  <a:cubicBezTo>
                    <a:pt x="270" y="1"/>
                    <a:pt x="269" y="1"/>
                    <a:pt x="267" y="1"/>
                  </a:cubicBezTo>
                  <a:cubicBezTo>
                    <a:pt x="267" y="1"/>
                    <a:pt x="267" y="1"/>
                    <a:pt x="267" y="1"/>
                  </a:cubicBezTo>
                  <a:cubicBezTo>
                    <a:pt x="266" y="1"/>
                    <a:pt x="264" y="1"/>
                    <a:pt x="263" y="1"/>
                  </a:cubicBezTo>
                  <a:cubicBezTo>
                    <a:pt x="262" y="1"/>
                    <a:pt x="262" y="1"/>
                    <a:pt x="262" y="1"/>
                  </a:cubicBezTo>
                  <a:cubicBezTo>
                    <a:pt x="261" y="1"/>
                    <a:pt x="259" y="0"/>
                    <a:pt x="258" y="0"/>
                  </a:cubicBezTo>
                  <a:cubicBezTo>
                    <a:pt x="258" y="0"/>
                    <a:pt x="258" y="0"/>
                    <a:pt x="25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43" y="1"/>
                    <a:pt x="0" y="43"/>
                    <a:pt x="0" y="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41"/>
                    <a:pt x="15" y="356"/>
                    <a:pt x="32" y="356"/>
                  </a:cubicBezTo>
                  <a:cubicBezTo>
                    <a:pt x="50" y="356"/>
                    <a:pt x="64" y="341"/>
                    <a:pt x="64" y="323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81" y="687"/>
                    <a:pt x="81" y="687"/>
                    <a:pt x="81" y="687"/>
                  </a:cubicBezTo>
                  <a:cubicBezTo>
                    <a:pt x="81" y="711"/>
                    <a:pt x="101" y="730"/>
                    <a:pt x="125" y="730"/>
                  </a:cubicBezTo>
                  <a:cubicBezTo>
                    <a:pt x="148" y="730"/>
                    <a:pt x="168" y="711"/>
                    <a:pt x="168" y="687"/>
                  </a:cubicBezTo>
                  <a:cubicBezTo>
                    <a:pt x="168" y="358"/>
                    <a:pt x="168" y="358"/>
                    <a:pt x="168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687"/>
                    <a:pt x="185" y="687"/>
                    <a:pt x="185" y="687"/>
                  </a:cubicBezTo>
                  <a:cubicBezTo>
                    <a:pt x="185" y="711"/>
                    <a:pt x="204" y="730"/>
                    <a:pt x="228" y="730"/>
                  </a:cubicBezTo>
                  <a:cubicBezTo>
                    <a:pt x="252" y="730"/>
                    <a:pt x="272" y="711"/>
                    <a:pt x="272" y="687"/>
                  </a:cubicBezTo>
                  <a:cubicBezTo>
                    <a:pt x="272" y="686"/>
                    <a:pt x="272" y="685"/>
                    <a:pt x="272" y="683"/>
                  </a:cubicBezTo>
                  <a:cubicBezTo>
                    <a:pt x="272" y="687"/>
                    <a:pt x="272" y="687"/>
                    <a:pt x="272" y="687"/>
                  </a:cubicBezTo>
                  <a:cubicBezTo>
                    <a:pt x="272" y="687"/>
                    <a:pt x="272" y="687"/>
                    <a:pt x="272" y="117"/>
                  </a:cubicBezTo>
                  <a:cubicBezTo>
                    <a:pt x="272" y="117"/>
                    <a:pt x="272" y="117"/>
                    <a:pt x="289" y="117"/>
                  </a:cubicBezTo>
                  <a:cubicBezTo>
                    <a:pt x="289" y="117"/>
                    <a:pt x="289" y="117"/>
                    <a:pt x="289" y="315"/>
                  </a:cubicBezTo>
                  <a:cubicBezTo>
                    <a:pt x="289" y="314"/>
                    <a:pt x="289" y="314"/>
                    <a:pt x="289" y="314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289" y="330"/>
                    <a:pt x="291" y="337"/>
                    <a:pt x="294" y="342"/>
                  </a:cubicBezTo>
                  <a:cubicBezTo>
                    <a:pt x="300" y="350"/>
                    <a:pt x="310" y="356"/>
                    <a:pt x="321" y="356"/>
                  </a:cubicBezTo>
                  <a:cubicBezTo>
                    <a:pt x="338" y="356"/>
                    <a:pt x="352" y="342"/>
                    <a:pt x="353" y="325"/>
                  </a:cubicBezTo>
                  <a:cubicBezTo>
                    <a:pt x="353" y="324"/>
                    <a:pt x="353" y="324"/>
                    <a:pt x="353" y="323"/>
                  </a:cubicBezTo>
                  <a:cubicBezTo>
                    <a:pt x="353" y="323"/>
                    <a:pt x="353" y="323"/>
                    <a:pt x="353" y="323"/>
                  </a:cubicBezTo>
                  <a:cubicBezTo>
                    <a:pt x="353" y="298"/>
                    <a:pt x="353" y="298"/>
                    <a:pt x="353" y="298"/>
                  </a:cubicBezTo>
                  <a:cubicBezTo>
                    <a:pt x="353" y="270"/>
                    <a:pt x="353" y="213"/>
                    <a:pt x="353" y="95"/>
                  </a:cubicBezTo>
                  <a:cubicBezTo>
                    <a:pt x="353" y="70"/>
                    <a:pt x="343" y="47"/>
                    <a:pt x="327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068"/>
              <a:endParaRPr lang="en-US" sz="2400" dirty="0">
                <a:solidFill>
                  <a:srgbClr val="292929"/>
                </a:solidFill>
                <a:latin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759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76002" y="195265"/>
            <a:ext cx="759884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 userDrawn="1"/>
        </p:nvSpPr>
        <p:spPr>
          <a:xfrm>
            <a:off x="0" y="6716714"/>
            <a:ext cx="12192000" cy="150812"/>
          </a:xfrm>
          <a:prstGeom prst="rect">
            <a:avLst/>
          </a:prstGeom>
          <a:solidFill>
            <a:srgbClr val="C800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10011835" y="6472239"/>
            <a:ext cx="1891865" cy="23589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933" b="1" dirty="0" err="1" smtClean="0">
                <a:solidFill>
                  <a:srgbClr val="A6A6A6"/>
                </a:solidFill>
                <a:cs typeface="Arial" charset="0"/>
              </a:rPr>
              <a:t>Yonyou</a:t>
            </a:r>
            <a:r>
              <a:rPr lang="en-US" altLang="zh-CN" sz="933" b="1" dirty="0" smtClean="0">
                <a:solidFill>
                  <a:srgbClr val="A6A6A6"/>
                </a:solidFill>
                <a:cs typeface="Arial" charset="0"/>
              </a:rPr>
              <a:t> Software Corporation</a:t>
            </a:r>
            <a:endParaRPr lang="zh-CN" altLang="en-US" sz="933" b="1" dirty="0" smtClean="0">
              <a:solidFill>
                <a:srgbClr val="A6A6A6"/>
              </a:solidFill>
              <a:cs typeface="Arial" charset="0"/>
            </a:endParaRPr>
          </a:p>
        </p:txBody>
      </p:sp>
      <p:pic>
        <p:nvPicPr>
          <p:cNvPr id="9" name="图片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602" y="6296026"/>
            <a:ext cx="1377951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06550" y="152487"/>
            <a:ext cx="9855229" cy="424717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 noChangeArrowheads="1"/>
          </p:cNvSpPr>
          <p:nvPr>
            <p:ph idx="1"/>
          </p:nvPr>
        </p:nvSpPr>
        <p:spPr bwMode="auto">
          <a:xfrm>
            <a:off x="843494" y="914466"/>
            <a:ext cx="10505017" cy="5173663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>
              <a:lnSpc>
                <a:spcPct val="150000"/>
              </a:lnSpc>
              <a:spcBef>
                <a:spcPts val="0"/>
              </a:spcBef>
              <a:defRPr/>
            </a:lvl1pPr>
            <a:lvl2pPr>
              <a:lnSpc>
                <a:spcPct val="150000"/>
              </a:lnSpc>
              <a:spcBef>
                <a:spcPts val="0"/>
              </a:spcBef>
              <a:defRPr/>
            </a:lvl2pPr>
            <a:lvl3pPr>
              <a:lnSpc>
                <a:spcPct val="150000"/>
              </a:lnSpc>
              <a:spcBef>
                <a:spcPts val="0"/>
              </a:spcBef>
              <a:defRPr/>
            </a:lvl3pPr>
          </a:lstStyle>
          <a:p>
            <a:pPr lvl="0"/>
            <a:r>
              <a:rPr lang="zh-CN" altLang="en-US" noProof="0" dirty="0" smtClean="0"/>
              <a:t>单击此处编辑母版文本样式</a:t>
            </a:r>
            <a:endParaRPr lang="en-US" altLang="zh-CN" noProof="0" dirty="0" smtClean="0"/>
          </a:p>
          <a:p>
            <a:pPr lvl="1"/>
            <a:r>
              <a:rPr lang="zh-CN" altLang="en-US" noProof="0" dirty="0" smtClean="0"/>
              <a:t>第二级</a:t>
            </a:r>
            <a:endParaRPr lang="en-US" altLang="zh-CN" noProof="0" dirty="0" smtClean="0"/>
          </a:p>
          <a:p>
            <a:pPr lvl="2"/>
            <a:r>
              <a:rPr lang="zh-CN" altLang="en-US" noProof="0" dirty="0" smtClean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91125908"/>
      </p:ext>
    </p:extLst>
  </p:cSld>
  <p:clrMapOvr>
    <a:masterClrMapping/>
  </p:clrMapOvr>
  <p:transition spd="slow">
    <p:fade thruBlk="1"/>
  </p:transition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089088" y="1"/>
            <a:ext cx="9947080" cy="542679"/>
          </a:xfrm>
          <a:prstGeom prst="rect">
            <a:avLst/>
          </a:prstGeom>
          <a:solidFill>
            <a:srgbClr val="DE000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3221099" y="142729"/>
            <a:ext cx="0" cy="2619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5"/>
          <p:cNvSpPr>
            <a:spLocks noChangeArrowheads="1"/>
          </p:cNvSpPr>
          <p:nvPr userDrawn="1"/>
        </p:nvSpPr>
        <p:spPr bwMode="auto">
          <a:xfrm rot="16200000">
            <a:off x="9601011" y="94453"/>
            <a:ext cx="1196752" cy="1007849"/>
          </a:xfrm>
          <a:custGeom>
            <a:avLst/>
            <a:gdLst/>
            <a:ahLst/>
            <a:cxnLst/>
            <a:rect l="l" t="t" r="r" b="b"/>
            <a:pathLst>
              <a:path w="4732299" h="655200">
                <a:moveTo>
                  <a:pt x="29842" y="0"/>
                </a:moveTo>
                <a:lnTo>
                  <a:pt x="4732299" y="0"/>
                </a:lnTo>
                <a:lnTo>
                  <a:pt x="4732299" y="655200"/>
                </a:lnTo>
                <a:lnTo>
                  <a:pt x="0" y="655200"/>
                </a:lnTo>
                <a:lnTo>
                  <a:pt x="0" y="651669"/>
                </a:lnTo>
                <a:lnTo>
                  <a:pt x="25384" y="651669"/>
                </a:lnTo>
                <a:lnTo>
                  <a:pt x="393662" y="323851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 w="3175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1416" tIns="45708" rIns="91416" bIns="45708" anchor="ctr"/>
          <a:lstStyle/>
          <a:p>
            <a:pPr algn="ctr">
              <a:lnSpc>
                <a:spcPct val="120000"/>
              </a:lnSpc>
            </a:pPr>
            <a:endParaRPr lang="zh-CN" altLang="en-US" sz="2400" b="1" kern="0" dirty="0">
              <a:solidFill>
                <a:srgbClr val="F9F9F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5370481" y="142729"/>
            <a:ext cx="0" cy="2619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519865" y="142729"/>
            <a:ext cx="0" cy="2619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5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734" y="86825"/>
            <a:ext cx="759884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08501" y="6162119"/>
            <a:ext cx="1487488" cy="627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4685799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771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919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114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562075"/>
          </a:xfrm>
          <a:prstGeom prst="rect">
            <a:avLst/>
          </a:prstGeom>
        </p:spPr>
        <p:txBody>
          <a:bodyPr/>
          <a:lstStyle>
            <a:lvl1pPr>
              <a:defRPr sz="4267" b="1">
                <a:solidFill>
                  <a:srgbClr val="FF0000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0719196"/>
      </p:ext>
    </p:extLst>
  </p:cSld>
  <p:clrMapOvr>
    <a:masterClrMapping/>
  </p:clrMapOvr>
  <p:transition spd="slow">
    <p:fade thruBlk="1"/>
  </p:transition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562075"/>
          </a:xfrm>
          <a:prstGeom prst="rect">
            <a:avLst/>
          </a:prstGeom>
        </p:spPr>
        <p:txBody>
          <a:bodyPr/>
          <a:lstStyle>
            <a:lvl1pPr>
              <a:defRPr sz="4267" b="1">
                <a:solidFill>
                  <a:srgbClr val="FF0000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5591484"/>
      </p:ext>
    </p:extLst>
  </p:cSld>
  <p:clrMapOvr>
    <a:masterClrMapping/>
  </p:clrMapOvr>
  <p:transition spd="slow">
    <p:fade thruBlk="1"/>
  </p:transition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562075"/>
          </a:xfrm>
          <a:prstGeom prst="rect">
            <a:avLst/>
          </a:prstGeom>
        </p:spPr>
        <p:txBody>
          <a:bodyPr/>
          <a:lstStyle>
            <a:lvl1pPr>
              <a:defRPr sz="4267" b="1">
                <a:solidFill>
                  <a:srgbClr val="FF0000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3813851"/>
      </p:ext>
    </p:extLst>
  </p:cSld>
  <p:clrMapOvr>
    <a:masterClrMapping/>
  </p:clrMapOvr>
  <p:transition spd="slow">
    <p:fade thruBlk="1"/>
  </p:transition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29" y="152402"/>
            <a:ext cx="9347201" cy="585788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pic>
        <p:nvPicPr>
          <p:cNvPr id="3074" name="图片 2" descr="E:\用友\用友大学\10年\日常工作\2010模板\用友大学校徽定稿.jp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43176" y="6453351"/>
            <a:ext cx="1601496" cy="34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3736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auto">
          <a:xfrm>
            <a:off x="6197600" y="3327400"/>
            <a:ext cx="3562773" cy="5588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zh-CN" altLang="en-US" sz="2933" dirty="0" smtClean="0">
              <a:solidFill>
                <a:srgbClr val="FFFFFF">
                  <a:alpha val="98824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9245600" y="3391747"/>
            <a:ext cx="406400" cy="406400"/>
            <a:chOff x="-557480" y="276860"/>
            <a:chExt cx="304800" cy="304800"/>
          </a:xfrm>
        </p:grpSpPr>
        <p:sp>
          <p:nvSpPr>
            <p:cNvPr id="9" name="矩形 8"/>
            <p:cNvSpPr/>
            <p:nvPr userDrawn="1"/>
          </p:nvSpPr>
          <p:spPr bwMode="auto">
            <a:xfrm>
              <a:off x="-557480" y="276860"/>
              <a:ext cx="304800" cy="3048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zh-CN" altLang="en-US" sz="2933" dirty="0" smtClean="0">
                <a:solidFill>
                  <a:srgbClr val="FFFFFF">
                    <a:alpha val="98824"/>
                  </a:srgbClr>
                </a:solidFill>
                <a:latin typeface="微软雅黑" panose="020B0503020204020204" pitchFamily="34" charset="-122"/>
                <a:cs typeface="Segoe UI" pitchFamily="34" charset="0"/>
              </a:endParaRPr>
            </a:p>
          </p:txBody>
        </p:sp>
        <p:sp>
          <p:nvSpPr>
            <p:cNvPr id="8" name="右箭头 7"/>
            <p:cNvSpPr/>
            <p:nvPr userDrawn="1"/>
          </p:nvSpPr>
          <p:spPr bwMode="auto">
            <a:xfrm>
              <a:off x="-513080" y="339260"/>
              <a:ext cx="216000" cy="180000"/>
            </a:xfrm>
            <a:prstGeom prst="rightArrow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zh-CN" altLang="en-US" sz="2933" dirty="0" smtClean="0">
                <a:solidFill>
                  <a:srgbClr val="FFFFFF">
                    <a:alpha val="98824"/>
                  </a:srgbClr>
                </a:solidFill>
                <a:latin typeface="微软雅黑" panose="020B0503020204020204" pitchFamily="34" charset="-122"/>
                <a:cs typeface="Segoe UI" pitchFamily="34" charset="0"/>
              </a:endParaRPr>
            </a:p>
          </p:txBody>
        </p:sp>
      </p:grp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6099387" y="2413000"/>
            <a:ext cx="3759200" cy="33239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2641600" y="2413000"/>
            <a:ext cx="2946400" cy="886397"/>
          </a:xfrm>
        </p:spPr>
        <p:txBody>
          <a:bodyPr/>
          <a:lstStyle/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13" name="内容占位符 5"/>
          <p:cNvSpPr>
            <a:spLocks noGrp="1"/>
          </p:cNvSpPr>
          <p:nvPr>
            <p:ph sz="quarter" idx="12" hasCustomPrompt="1"/>
          </p:nvPr>
        </p:nvSpPr>
        <p:spPr>
          <a:xfrm>
            <a:off x="6285653" y="3469641"/>
            <a:ext cx="623147" cy="29546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133" b="1">
                <a:solidFill>
                  <a:schemeClr val="bg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zh-CN" altLang="en-US" dirty="0" smtClean="0"/>
              <a:t>密码</a:t>
            </a:r>
          </a:p>
        </p:txBody>
      </p:sp>
    </p:spTree>
    <p:extLst>
      <p:ext uri="{BB962C8B-B14F-4D97-AF65-F5344CB8AC3E}">
        <p14:creationId xmlns:p14="http://schemas.microsoft.com/office/powerpoint/2010/main" val="231444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Demo, Video etc. &quot;special&quot; slides">
    <p:bg>
      <p:bgPr>
        <a:solidFill>
          <a:srgbClr val="0070C0">
            <a:alpha val="9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9617" y="1447802"/>
            <a:ext cx="4206384" cy="1523495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 baseline="0">
                <a:solidFill>
                  <a:schemeClr val="bg1">
                    <a:alpha val="98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9617" y="5630474"/>
            <a:ext cx="4206384" cy="461665"/>
          </a:xfrm>
        </p:spPr>
        <p:txBody>
          <a:bodyPr>
            <a:noAutofit/>
          </a:bodyPr>
          <a:lstStyle>
            <a:lvl1pPr marL="0" indent="0" algn="l" defTabSz="914424" rtl="0" eaLnBrk="1" latinLnBrk="0" hangingPunct="1">
              <a:lnSpc>
                <a:spcPct val="90000"/>
              </a:lnSpc>
              <a:spcBef>
                <a:spcPts val="0"/>
              </a:spcBef>
              <a:buSzPct val="80000"/>
              <a:buFont typeface="Arial" pitchFamily="34" charset="0"/>
              <a:buNone/>
              <a:defRPr lang="en-US" sz="2400" kern="1200" dirty="0">
                <a:solidFill>
                  <a:schemeClr val="bg1">
                    <a:alpha val="99000"/>
                  </a:schemeClr>
                </a:solidFill>
                <a:latin typeface="微软雅黑" panose="020B0503020204020204" pitchFamily="34" charset="-122"/>
                <a:ea typeface="+mn-ea"/>
                <a:cs typeface="+mn-cs"/>
              </a:defRPr>
            </a:lvl1pPr>
            <a:lvl2pPr marL="4572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89620" y="4160521"/>
            <a:ext cx="8874849" cy="1274539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bg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6667" b="0" i="0" u="none" strike="noStrike" kern="1200" cap="none" spc="-643" normalizeH="0" baseline="0" noProof="0" dirty="0" smtClean="0">
                <a:ln w="11430"/>
                <a:solidFill>
                  <a:schemeClr val="accent3">
                    <a:lumMod val="40000"/>
                    <a:lumOff val="60000"/>
                    <a:alpha val="99000"/>
                  </a:schemeClr>
                </a:solidFill>
                <a:effectLst/>
                <a:uLnTx/>
                <a:uFillTx/>
                <a:latin typeface="Segoe UI Ligh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885074" y="1905000"/>
            <a:ext cx="1277929" cy="3245368"/>
            <a:chOff x="7558088" y="1685925"/>
            <a:chExt cx="1322387" cy="3359150"/>
          </a:xfrm>
          <a:solidFill>
            <a:schemeClr val="bg1"/>
          </a:solidFill>
        </p:grpSpPr>
        <p:sp>
          <p:nvSpPr>
            <p:cNvPr id="12" name="Oval 6"/>
            <p:cNvSpPr>
              <a:spLocks noChangeArrowheads="1"/>
            </p:cNvSpPr>
            <p:nvPr userDrawn="1"/>
          </p:nvSpPr>
          <p:spPr bwMode="auto">
            <a:xfrm>
              <a:off x="7943850" y="1685925"/>
              <a:ext cx="547687" cy="558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068"/>
              <a:endParaRPr lang="en-US" sz="2400" dirty="0">
                <a:solidFill>
                  <a:srgbClr val="29292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7558088" y="2308225"/>
              <a:ext cx="1322387" cy="2736850"/>
            </a:xfrm>
            <a:custGeom>
              <a:avLst/>
              <a:gdLst>
                <a:gd name="T0" fmla="*/ 327 w 353"/>
                <a:gd name="T1" fmla="*/ 30 h 730"/>
                <a:gd name="T2" fmla="*/ 327 w 353"/>
                <a:gd name="T3" fmla="*/ 30 h 730"/>
                <a:gd name="T4" fmla="*/ 323 w 353"/>
                <a:gd name="T5" fmla="*/ 26 h 730"/>
                <a:gd name="T6" fmla="*/ 321 w 353"/>
                <a:gd name="T7" fmla="*/ 24 h 730"/>
                <a:gd name="T8" fmla="*/ 320 w 353"/>
                <a:gd name="T9" fmla="*/ 23 h 730"/>
                <a:gd name="T10" fmla="*/ 287 w 353"/>
                <a:gd name="T11" fmla="*/ 5 h 730"/>
                <a:gd name="T12" fmla="*/ 287 w 353"/>
                <a:gd name="T13" fmla="*/ 5 h 730"/>
                <a:gd name="T14" fmla="*/ 283 w 353"/>
                <a:gd name="T15" fmla="*/ 4 h 730"/>
                <a:gd name="T16" fmla="*/ 282 w 353"/>
                <a:gd name="T17" fmla="*/ 4 h 730"/>
                <a:gd name="T18" fmla="*/ 280 w 353"/>
                <a:gd name="T19" fmla="*/ 3 h 730"/>
                <a:gd name="T20" fmla="*/ 277 w 353"/>
                <a:gd name="T21" fmla="*/ 2 h 730"/>
                <a:gd name="T22" fmla="*/ 276 w 353"/>
                <a:gd name="T23" fmla="*/ 2 h 730"/>
                <a:gd name="T24" fmla="*/ 272 w 353"/>
                <a:gd name="T25" fmla="*/ 2 h 730"/>
                <a:gd name="T26" fmla="*/ 272 w 353"/>
                <a:gd name="T27" fmla="*/ 1 h 730"/>
                <a:gd name="T28" fmla="*/ 267 w 353"/>
                <a:gd name="T29" fmla="*/ 1 h 730"/>
                <a:gd name="T30" fmla="*/ 267 w 353"/>
                <a:gd name="T31" fmla="*/ 1 h 730"/>
                <a:gd name="T32" fmla="*/ 263 w 353"/>
                <a:gd name="T33" fmla="*/ 1 h 730"/>
                <a:gd name="T34" fmla="*/ 262 w 353"/>
                <a:gd name="T35" fmla="*/ 1 h 730"/>
                <a:gd name="T36" fmla="*/ 258 w 353"/>
                <a:gd name="T37" fmla="*/ 0 h 730"/>
                <a:gd name="T38" fmla="*/ 258 w 353"/>
                <a:gd name="T39" fmla="*/ 0 h 730"/>
                <a:gd name="T40" fmla="*/ 96 w 353"/>
                <a:gd name="T41" fmla="*/ 0 h 730"/>
                <a:gd name="T42" fmla="*/ 95 w 353"/>
                <a:gd name="T43" fmla="*/ 0 h 730"/>
                <a:gd name="T44" fmla="*/ 95 w 353"/>
                <a:gd name="T45" fmla="*/ 0 h 730"/>
                <a:gd name="T46" fmla="*/ 0 w 353"/>
                <a:gd name="T47" fmla="*/ 95 h 730"/>
                <a:gd name="T48" fmla="*/ 0 w 353"/>
                <a:gd name="T49" fmla="*/ 323 h 730"/>
                <a:gd name="T50" fmla="*/ 32 w 353"/>
                <a:gd name="T51" fmla="*/ 356 h 730"/>
                <a:gd name="T52" fmla="*/ 64 w 353"/>
                <a:gd name="T53" fmla="*/ 323 h 730"/>
                <a:gd name="T54" fmla="*/ 64 w 353"/>
                <a:gd name="T55" fmla="*/ 117 h 730"/>
                <a:gd name="T56" fmla="*/ 81 w 353"/>
                <a:gd name="T57" fmla="*/ 117 h 730"/>
                <a:gd name="T58" fmla="*/ 81 w 353"/>
                <a:gd name="T59" fmla="*/ 687 h 730"/>
                <a:gd name="T60" fmla="*/ 125 w 353"/>
                <a:gd name="T61" fmla="*/ 730 h 730"/>
                <a:gd name="T62" fmla="*/ 168 w 353"/>
                <a:gd name="T63" fmla="*/ 687 h 730"/>
                <a:gd name="T64" fmla="*/ 168 w 353"/>
                <a:gd name="T65" fmla="*/ 358 h 730"/>
                <a:gd name="T66" fmla="*/ 185 w 353"/>
                <a:gd name="T67" fmla="*/ 358 h 730"/>
                <a:gd name="T68" fmla="*/ 185 w 353"/>
                <a:gd name="T69" fmla="*/ 687 h 730"/>
                <a:gd name="T70" fmla="*/ 228 w 353"/>
                <a:gd name="T71" fmla="*/ 730 h 730"/>
                <a:gd name="T72" fmla="*/ 272 w 353"/>
                <a:gd name="T73" fmla="*/ 687 h 730"/>
                <a:gd name="T74" fmla="*/ 272 w 353"/>
                <a:gd name="T75" fmla="*/ 683 h 730"/>
                <a:gd name="T76" fmla="*/ 272 w 353"/>
                <a:gd name="T77" fmla="*/ 687 h 730"/>
                <a:gd name="T78" fmla="*/ 272 w 353"/>
                <a:gd name="T79" fmla="*/ 117 h 730"/>
                <a:gd name="T80" fmla="*/ 289 w 353"/>
                <a:gd name="T81" fmla="*/ 117 h 730"/>
                <a:gd name="T82" fmla="*/ 289 w 353"/>
                <a:gd name="T83" fmla="*/ 315 h 730"/>
                <a:gd name="T84" fmla="*/ 289 w 353"/>
                <a:gd name="T85" fmla="*/ 314 h 730"/>
                <a:gd name="T86" fmla="*/ 289 w 353"/>
                <a:gd name="T87" fmla="*/ 323 h 730"/>
                <a:gd name="T88" fmla="*/ 294 w 353"/>
                <a:gd name="T89" fmla="*/ 342 h 730"/>
                <a:gd name="T90" fmla="*/ 321 w 353"/>
                <a:gd name="T91" fmla="*/ 356 h 730"/>
                <a:gd name="T92" fmla="*/ 353 w 353"/>
                <a:gd name="T93" fmla="*/ 325 h 730"/>
                <a:gd name="T94" fmla="*/ 353 w 353"/>
                <a:gd name="T95" fmla="*/ 323 h 730"/>
                <a:gd name="T96" fmla="*/ 353 w 353"/>
                <a:gd name="T97" fmla="*/ 323 h 730"/>
                <a:gd name="T98" fmla="*/ 353 w 353"/>
                <a:gd name="T99" fmla="*/ 298 h 730"/>
                <a:gd name="T100" fmla="*/ 353 w 353"/>
                <a:gd name="T101" fmla="*/ 95 h 730"/>
                <a:gd name="T102" fmla="*/ 327 w 353"/>
                <a:gd name="T103" fmla="*/ 30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53" h="730">
                  <a:moveTo>
                    <a:pt x="327" y="30"/>
                  </a:moveTo>
                  <a:cubicBezTo>
                    <a:pt x="327" y="30"/>
                    <a:pt x="327" y="30"/>
                    <a:pt x="327" y="30"/>
                  </a:cubicBezTo>
                  <a:cubicBezTo>
                    <a:pt x="326" y="29"/>
                    <a:pt x="324" y="27"/>
                    <a:pt x="323" y="26"/>
                  </a:cubicBezTo>
                  <a:cubicBezTo>
                    <a:pt x="322" y="25"/>
                    <a:pt x="321" y="25"/>
                    <a:pt x="321" y="24"/>
                  </a:cubicBezTo>
                  <a:cubicBezTo>
                    <a:pt x="320" y="24"/>
                    <a:pt x="320" y="24"/>
                    <a:pt x="320" y="23"/>
                  </a:cubicBezTo>
                  <a:cubicBezTo>
                    <a:pt x="310" y="15"/>
                    <a:pt x="299" y="9"/>
                    <a:pt x="287" y="5"/>
                  </a:cubicBezTo>
                  <a:cubicBezTo>
                    <a:pt x="287" y="5"/>
                    <a:pt x="287" y="5"/>
                    <a:pt x="287" y="5"/>
                  </a:cubicBezTo>
                  <a:cubicBezTo>
                    <a:pt x="286" y="5"/>
                    <a:pt x="285" y="4"/>
                    <a:pt x="283" y="4"/>
                  </a:cubicBezTo>
                  <a:cubicBezTo>
                    <a:pt x="283" y="4"/>
                    <a:pt x="283" y="4"/>
                    <a:pt x="282" y="4"/>
                  </a:cubicBezTo>
                  <a:cubicBezTo>
                    <a:pt x="281" y="3"/>
                    <a:pt x="280" y="3"/>
                    <a:pt x="280" y="3"/>
                  </a:cubicBezTo>
                  <a:cubicBezTo>
                    <a:pt x="279" y="3"/>
                    <a:pt x="278" y="3"/>
                    <a:pt x="277" y="2"/>
                  </a:cubicBezTo>
                  <a:cubicBezTo>
                    <a:pt x="277" y="2"/>
                    <a:pt x="276" y="2"/>
                    <a:pt x="276" y="2"/>
                  </a:cubicBezTo>
                  <a:cubicBezTo>
                    <a:pt x="274" y="2"/>
                    <a:pt x="273" y="2"/>
                    <a:pt x="272" y="2"/>
                  </a:cubicBezTo>
                  <a:cubicBezTo>
                    <a:pt x="272" y="2"/>
                    <a:pt x="272" y="2"/>
                    <a:pt x="272" y="1"/>
                  </a:cubicBezTo>
                  <a:cubicBezTo>
                    <a:pt x="270" y="1"/>
                    <a:pt x="269" y="1"/>
                    <a:pt x="267" y="1"/>
                  </a:cubicBezTo>
                  <a:cubicBezTo>
                    <a:pt x="267" y="1"/>
                    <a:pt x="267" y="1"/>
                    <a:pt x="267" y="1"/>
                  </a:cubicBezTo>
                  <a:cubicBezTo>
                    <a:pt x="266" y="1"/>
                    <a:pt x="264" y="1"/>
                    <a:pt x="263" y="1"/>
                  </a:cubicBezTo>
                  <a:cubicBezTo>
                    <a:pt x="262" y="1"/>
                    <a:pt x="262" y="1"/>
                    <a:pt x="262" y="1"/>
                  </a:cubicBezTo>
                  <a:cubicBezTo>
                    <a:pt x="261" y="1"/>
                    <a:pt x="259" y="0"/>
                    <a:pt x="258" y="0"/>
                  </a:cubicBezTo>
                  <a:cubicBezTo>
                    <a:pt x="258" y="0"/>
                    <a:pt x="258" y="0"/>
                    <a:pt x="25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43" y="1"/>
                    <a:pt x="0" y="43"/>
                    <a:pt x="0" y="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41"/>
                    <a:pt x="15" y="356"/>
                    <a:pt x="32" y="356"/>
                  </a:cubicBezTo>
                  <a:cubicBezTo>
                    <a:pt x="50" y="356"/>
                    <a:pt x="64" y="341"/>
                    <a:pt x="64" y="323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81" y="687"/>
                    <a:pt x="81" y="687"/>
                    <a:pt x="81" y="687"/>
                  </a:cubicBezTo>
                  <a:cubicBezTo>
                    <a:pt x="81" y="711"/>
                    <a:pt x="101" y="730"/>
                    <a:pt x="125" y="730"/>
                  </a:cubicBezTo>
                  <a:cubicBezTo>
                    <a:pt x="148" y="730"/>
                    <a:pt x="168" y="711"/>
                    <a:pt x="168" y="687"/>
                  </a:cubicBezTo>
                  <a:cubicBezTo>
                    <a:pt x="168" y="358"/>
                    <a:pt x="168" y="358"/>
                    <a:pt x="168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687"/>
                    <a:pt x="185" y="687"/>
                    <a:pt x="185" y="687"/>
                  </a:cubicBezTo>
                  <a:cubicBezTo>
                    <a:pt x="185" y="711"/>
                    <a:pt x="204" y="730"/>
                    <a:pt x="228" y="730"/>
                  </a:cubicBezTo>
                  <a:cubicBezTo>
                    <a:pt x="252" y="730"/>
                    <a:pt x="272" y="711"/>
                    <a:pt x="272" y="687"/>
                  </a:cubicBezTo>
                  <a:cubicBezTo>
                    <a:pt x="272" y="686"/>
                    <a:pt x="272" y="685"/>
                    <a:pt x="272" y="683"/>
                  </a:cubicBezTo>
                  <a:cubicBezTo>
                    <a:pt x="272" y="687"/>
                    <a:pt x="272" y="687"/>
                    <a:pt x="272" y="687"/>
                  </a:cubicBezTo>
                  <a:cubicBezTo>
                    <a:pt x="272" y="687"/>
                    <a:pt x="272" y="687"/>
                    <a:pt x="272" y="117"/>
                  </a:cubicBezTo>
                  <a:cubicBezTo>
                    <a:pt x="272" y="117"/>
                    <a:pt x="272" y="117"/>
                    <a:pt x="289" y="117"/>
                  </a:cubicBezTo>
                  <a:cubicBezTo>
                    <a:pt x="289" y="117"/>
                    <a:pt x="289" y="117"/>
                    <a:pt x="289" y="315"/>
                  </a:cubicBezTo>
                  <a:cubicBezTo>
                    <a:pt x="289" y="314"/>
                    <a:pt x="289" y="314"/>
                    <a:pt x="289" y="314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289" y="330"/>
                    <a:pt x="291" y="337"/>
                    <a:pt x="294" y="342"/>
                  </a:cubicBezTo>
                  <a:cubicBezTo>
                    <a:pt x="300" y="350"/>
                    <a:pt x="310" y="356"/>
                    <a:pt x="321" y="356"/>
                  </a:cubicBezTo>
                  <a:cubicBezTo>
                    <a:pt x="338" y="356"/>
                    <a:pt x="352" y="342"/>
                    <a:pt x="353" y="325"/>
                  </a:cubicBezTo>
                  <a:cubicBezTo>
                    <a:pt x="353" y="324"/>
                    <a:pt x="353" y="324"/>
                    <a:pt x="353" y="323"/>
                  </a:cubicBezTo>
                  <a:cubicBezTo>
                    <a:pt x="353" y="323"/>
                    <a:pt x="353" y="323"/>
                    <a:pt x="353" y="323"/>
                  </a:cubicBezTo>
                  <a:cubicBezTo>
                    <a:pt x="353" y="298"/>
                    <a:pt x="353" y="298"/>
                    <a:pt x="353" y="298"/>
                  </a:cubicBezTo>
                  <a:cubicBezTo>
                    <a:pt x="353" y="270"/>
                    <a:pt x="353" y="213"/>
                    <a:pt x="353" y="95"/>
                  </a:cubicBezTo>
                  <a:cubicBezTo>
                    <a:pt x="353" y="70"/>
                    <a:pt x="343" y="47"/>
                    <a:pt x="327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068"/>
              <a:endParaRPr lang="en-US" sz="2400" dirty="0">
                <a:solidFill>
                  <a:srgbClr val="292929"/>
                </a:solidFill>
                <a:latin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739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Tile"/>
          <p:cNvSpPr/>
          <p:nvPr/>
        </p:nvSpPr>
        <p:spPr bwMode="auto">
          <a:xfrm>
            <a:off x="4011071" y="3187137"/>
            <a:ext cx="7164667" cy="282313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396" tIns="45699" rIns="91396" bIns="45699" numCol="1" rtlCol="0" anchor="ctr" anchorCtr="0" compatLnSpc="1">
            <a:prstTxWarp prst="textNoShape">
              <a:avLst/>
            </a:prstTxWarp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26" name="Arrow Bar"/>
          <p:cNvSpPr/>
          <p:nvPr/>
        </p:nvSpPr>
        <p:spPr bwMode="auto">
          <a:xfrm>
            <a:off x="4011071" y="1514475"/>
            <a:ext cx="7164667" cy="149961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396" tIns="45699" rIns="91396" bIns="45699" numCol="1" rtlCol="0" anchor="ctr" anchorCtr="0" compatLnSpc="1">
            <a:prstTxWarp prst="textNoShape">
              <a:avLst/>
            </a:prstTxWarp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 useBgFill="1">
        <p:nvSpPr>
          <p:cNvPr id="27" name="Left Mask"/>
          <p:cNvSpPr/>
          <p:nvPr/>
        </p:nvSpPr>
        <p:spPr bwMode="auto">
          <a:xfrm>
            <a:off x="-1" y="1514476"/>
            <a:ext cx="4011071" cy="149961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6" tIns="45699" rIns="91396" bIns="45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28" name="Circle Arrow"/>
          <p:cNvSpPr>
            <a:spLocks noEditPoints="1"/>
          </p:cNvSpPr>
          <p:nvPr/>
        </p:nvSpPr>
        <p:spPr bwMode="auto">
          <a:xfrm rot="5400000">
            <a:off x="9950939" y="1872947"/>
            <a:ext cx="841375" cy="841595"/>
          </a:xfrm>
          <a:custGeom>
            <a:avLst/>
            <a:gdLst>
              <a:gd name="T0" fmla="*/ 112 w 224"/>
              <a:gd name="T1" fmla="*/ 0 h 224"/>
              <a:gd name="T2" fmla="*/ 0 w 224"/>
              <a:gd name="T3" fmla="*/ 112 h 224"/>
              <a:gd name="T4" fmla="*/ 112 w 224"/>
              <a:gd name="T5" fmla="*/ 224 h 224"/>
              <a:gd name="T6" fmla="*/ 224 w 224"/>
              <a:gd name="T7" fmla="*/ 112 h 224"/>
              <a:gd name="T8" fmla="*/ 112 w 224"/>
              <a:gd name="T9" fmla="*/ 0 h 224"/>
              <a:gd name="T10" fmla="*/ 112 w 224"/>
              <a:gd name="T11" fmla="*/ 216 h 224"/>
              <a:gd name="T12" fmla="*/ 8 w 224"/>
              <a:gd name="T13" fmla="*/ 112 h 224"/>
              <a:gd name="T14" fmla="*/ 112 w 224"/>
              <a:gd name="T15" fmla="*/ 8 h 224"/>
              <a:gd name="T16" fmla="*/ 216 w 224"/>
              <a:gd name="T17" fmla="*/ 112 h 224"/>
              <a:gd name="T18" fmla="*/ 112 w 224"/>
              <a:gd name="T19" fmla="*/ 216 h 224"/>
              <a:gd name="T20" fmla="*/ 161 w 224"/>
              <a:gd name="T21" fmla="*/ 94 h 224"/>
              <a:gd name="T22" fmla="*/ 169 w 224"/>
              <a:gd name="T23" fmla="*/ 94 h 224"/>
              <a:gd name="T24" fmla="*/ 169 w 224"/>
              <a:gd name="T25" fmla="*/ 166 h 224"/>
              <a:gd name="T26" fmla="*/ 165 w 224"/>
              <a:gd name="T27" fmla="*/ 170 h 224"/>
              <a:gd name="T28" fmla="*/ 93 w 224"/>
              <a:gd name="T29" fmla="*/ 170 h 224"/>
              <a:gd name="T30" fmla="*/ 93 w 224"/>
              <a:gd name="T31" fmla="*/ 162 h 224"/>
              <a:gd name="T32" fmla="*/ 156 w 224"/>
              <a:gd name="T33" fmla="*/ 162 h 224"/>
              <a:gd name="T34" fmla="*/ 58 w 224"/>
              <a:gd name="T35" fmla="*/ 65 h 224"/>
              <a:gd name="T36" fmla="*/ 64 w 224"/>
              <a:gd name="T37" fmla="*/ 59 h 224"/>
              <a:gd name="T38" fmla="*/ 161 w 224"/>
              <a:gd name="T39" fmla="*/ 156 h 224"/>
              <a:gd name="T40" fmla="*/ 161 w 224"/>
              <a:gd name="T41" fmla="*/ 9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24" h="224">
                <a:moveTo>
                  <a:pt x="112" y="0"/>
                </a:moveTo>
                <a:cubicBezTo>
                  <a:pt x="50" y="0"/>
                  <a:pt x="0" y="50"/>
                  <a:pt x="0" y="112"/>
                </a:cubicBezTo>
                <a:cubicBezTo>
                  <a:pt x="0" y="174"/>
                  <a:pt x="50" y="224"/>
                  <a:pt x="112" y="224"/>
                </a:cubicBezTo>
                <a:cubicBezTo>
                  <a:pt x="173" y="224"/>
                  <a:pt x="224" y="174"/>
                  <a:pt x="224" y="112"/>
                </a:cubicBezTo>
                <a:cubicBezTo>
                  <a:pt x="224" y="50"/>
                  <a:pt x="173" y="0"/>
                  <a:pt x="112" y="0"/>
                </a:cubicBezTo>
                <a:close/>
                <a:moveTo>
                  <a:pt x="112" y="216"/>
                </a:moveTo>
                <a:cubicBezTo>
                  <a:pt x="54" y="216"/>
                  <a:pt x="8" y="169"/>
                  <a:pt x="8" y="112"/>
                </a:cubicBezTo>
                <a:cubicBezTo>
                  <a:pt x="8" y="54"/>
                  <a:pt x="54" y="8"/>
                  <a:pt x="112" y="8"/>
                </a:cubicBezTo>
                <a:cubicBezTo>
                  <a:pt x="169" y="8"/>
                  <a:pt x="216" y="54"/>
                  <a:pt x="216" y="112"/>
                </a:cubicBezTo>
                <a:cubicBezTo>
                  <a:pt x="216" y="169"/>
                  <a:pt x="169" y="216"/>
                  <a:pt x="112" y="216"/>
                </a:cubicBezTo>
                <a:close/>
                <a:moveTo>
                  <a:pt x="161" y="94"/>
                </a:moveTo>
                <a:cubicBezTo>
                  <a:pt x="169" y="94"/>
                  <a:pt x="169" y="94"/>
                  <a:pt x="169" y="94"/>
                </a:cubicBezTo>
                <a:cubicBezTo>
                  <a:pt x="169" y="166"/>
                  <a:pt x="169" y="166"/>
                  <a:pt x="169" y="166"/>
                </a:cubicBezTo>
                <a:cubicBezTo>
                  <a:pt x="169" y="168"/>
                  <a:pt x="168" y="170"/>
                  <a:pt x="165" y="170"/>
                </a:cubicBezTo>
                <a:cubicBezTo>
                  <a:pt x="93" y="170"/>
                  <a:pt x="93" y="170"/>
                  <a:pt x="93" y="170"/>
                </a:cubicBezTo>
                <a:cubicBezTo>
                  <a:pt x="93" y="162"/>
                  <a:pt x="93" y="162"/>
                  <a:pt x="93" y="162"/>
                </a:cubicBezTo>
                <a:cubicBezTo>
                  <a:pt x="156" y="162"/>
                  <a:pt x="156" y="162"/>
                  <a:pt x="156" y="162"/>
                </a:cubicBezTo>
                <a:cubicBezTo>
                  <a:pt x="58" y="65"/>
                  <a:pt x="58" y="65"/>
                  <a:pt x="58" y="65"/>
                </a:cubicBezTo>
                <a:cubicBezTo>
                  <a:pt x="64" y="59"/>
                  <a:pt x="64" y="59"/>
                  <a:pt x="64" y="59"/>
                </a:cubicBezTo>
                <a:cubicBezTo>
                  <a:pt x="161" y="156"/>
                  <a:pt x="161" y="156"/>
                  <a:pt x="161" y="156"/>
                </a:cubicBezTo>
                <a:lnTo>
                  <a:pt x="161" y="94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00" tIns="45701" rIns="91400" bIns="45701" numCol="1" anchor="t" anchorCtr="0" compatLnSpc="1">
            <a:prstTxWarp prst="textNoShape">
              <a:avLst/>
            </a:prstTxWarp>
          </a:bodyPr>
          <a:lstStyle/>
          <a:p>
            <a:endParaRPr lang="en-US" sz="1867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29" name="TechEd Tile"/>
          <p:cNvSpPr/>
          <p:nvPr/>
        </p:nvSpPr>
        <p:spPr bwMode="auto">
          <a:xfrm>
            <a:off x="1016774" y="1495910"/>
            <a:ext cx="2826232" cy="149961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396" tIns="45699" rIns="91396" bIns="45699" numCol="1" rtlCol="0" anchor="ctr" anchorCtr="0" compatLnSpc="1">
            <a:prstTxWarp prst="textNoShape">
              <a:avLst/>
            </a:prstTxWarp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grpSp>
        <p:nvGrpSpPr>
          <p:cNvPr id="31" name="Fuschia Tile"/>
          <p:cNvGrpSpPr/>
          <p:nvPr/>
        </p:nvGrpSpPr>
        <p:grpSpPr>
          <a:xfrm>
            <a:off x="1016774" y="3185267"/>
            <a:ext cx="1326225" cy="1325880"/>
            <a:chOff x="1071620" y="3044261"/>
            <a:chExt cx="1325880" cy="1325880"/>
          </a:xfrm>
        </p:grpSpPr>
        <p:sp>
          <p:nvSpPr>
            <p:cNvPr id="32" name="Rectangle 31"/>
            <p:cNvSpPr/>
            <p:nvPr/>
          </p:nvSpPr>
          <p:spPr bwMode="auto">
            <a:xfrm>
              <a:off x="1071620" y="3044261"/>
              <a:ext cx="1325880" cy="1325880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696"/>
              <a:endParaRPr lang="en-US" sz="2267" dirty="0">
                <a:solidFill>
                  <a:srgbClr val="FFFFFF">
                    <a:lumMod val="20000"/>
                    <a:lumOff val="80000"/>
                    <a:alpha val="99000"/>
                  </a:srgbClr>
                </a:solidFill>
                <a:latin typeface="微软雅黑" panose="020B0503020204020204" pitchFamily="34" charset="-122"/>
                <a:cs typeface="Segoe UI" pitchFamily="34" charset="0"/>
              </a:endParaRPr>
            </a:p>
          </p:txBody>
        </p:sp>
        <p:sp>
          <p:nvSpPr>
            <p:cNvPr id="33" name="Freeform 13"/>
            <p:cNvSpPr>
              <a:spLocks noEditPoints="1"/>
            </p:cNvSpPr>
            <p:nvPr/>
          </p:nvSpPr>
          <p:spPr bwMode="auto">
            <a:xfrm>
              <a:off x="1316254" y="3284926"/>
              <a:ext cx="836612" cy="841375"/>
            </a:xfrm>
            <a:custGeom>
              <a:avLst/>
              <a:gdLst>
                <a:gd name="T0" fmla="*/ 183 w 223"/>
                <a:gd name="T1" fmla="*/ 108 h 224"/>
                <a:gd name="T2" fmla="*/ 154 w 223"/>
                <a:gd name="T3" fmla="*/ 120 h 224"/>
                <a:gd name="T4" fmla="*/ 135 w 223"/>
                <a:gd name="T5" fmla="*/ 101 h 224"/>
                <a:gd name="T6" fmla="*/ 154 w 223"/>
                <a:gd name="T7" fmla="*/ 59 h 224"/>
                <a:gd name="T8" fmla="*/ 96 w 223"/>
                <a:gd name="T9" fmla="*/ 0 h 224"/>
                <a:gd name="T10" fmla="*/ 37 w 223"/>
                <a:gd name="T11" fmla="*/ 59 h 224"/>
                <a:gd name="T12" fmla="*/ 64 w 223"/>
                <a:gd name="T13" fmla="*/ 107 h 224"/>
                <a:gd name="T14" fmla="*/ 52 w 223"/>
                <a:gd name="T15" fmla="*/ 145 h 224"/>
                <a:gd name="T16" fmla="*/ 41 w 223"/>
                <a:gd name="T17" fmla="*/ 143 h 224"/>
                <a:gd name="T18" fmla="*/ 0 w 223"/>
                <a:gd name="T19" fmla="*/ 183 h 224"/>
                <a:gd name="T20" fmla="*/ 41 w 223"/>
                <a:gd name="T21" fmla="*/ 224 h 224"/>
                <a:gd name="T22" fmla="*/ 81 w 223"/>
                <a:gd name="T23" fmla="*/ 183 h 224"/>
                <a:gd name="T24" fmla="*/ 60 w 223"/>
                <a:gd name="T25" fmla="*/ 148 h 224"/>
                <a:gd name="T26" fmla="*/ 71 w 223"/>
                <a:gd name="T27" fmla="*/ 111 h 224"/>
                <a:gd name="T28" fmla="*/ 96 w 223"/>
                <a:gd name="T29" fmla="*/ 117 h 224"/>
                <a:gd name="T30" fmla="*/ 129 w 223"/>
                <a:gd name="T31" fmla="*/ 106 h 224"/>
                <a:gd name="T32" fmla="*/ 149 w 223"/>
                <a:gd name="T33" fmla="*/ 126 h 224"/>
                <a:gd name="T34" fmla="*/ 143 w 223"/>
                <a:gd name="T35" fmla="*/ 148 h 224"/>
                <a:gd name="T36" fmla="*/ 183 w 223"/>
                <a:gd name="T37" fmla="*/ 189 h 224"/>
                <a:gd name="T38" fmla="*/ 223 w 223"/>
                <a:gd name="T39" fmla="*/ 148 h 224"/>
                <a:gd name="T40" fmla="*/ 183 w 223"/>
                <a:gd name="T41" fmla="*/ 108 h 224"/>
                <a:gd name="T42" fmla="*/ 73 w 223"/>
                <a:gd name="T43" fmla="*/ 183 h 224"/>
                <a:gd name="T44" fmla="*/ 41 w 223"/>
                <a:gd name="T45" fmla="*/ 216 h 224"/>
                <a:gd name="T46" fmla="*/ 8 w 223"/>
                <a:gd name="T47" fmla="*/ 183 h 224"/>
                <a:gd name="T48" fmla="*/ 41 w 223"/>
                <a:gd name="T49" fmla="*/ 151 h 224"/>
                <a:gd name="T50" fmla="*/ 73 w 223"/>
                <a:gd name="T51" fmla="*/ 183 h 224"/>
                <a:gd name="T52" fmla="*/ 45 w 223"/>
                <a:gd name="T53" fmla="*/ 59 h 224"/>
                <a:gd name="T54" fmla="*/ 96 w 223"/>
                <a:gd name="T55" fmla="*/ 8 h 224"/>
                <a:gd name="T56" fmla="*/ 146 w 223"/>
                <a:gd name="T57" fmla="*/ 59 h 224"/>
                <a:gd name="T58" fmla="*/ 96 w 223"/>
                <a:gd name="T59" fmla="*/ 109 h 224"/>
                <a:gd name="T60" fmla="*/ 45 w 223"/>
                <a:gd name="T61" fmla="*/ 59 h 224"/>
                <a:gd name="T62" fmla="*/ 183 w 223"/>
                <a:gd name="T63" fmla="*/ 181 h 224"/>
                <a:gd name="T64" fmla="*/ 151 w 223"/>
                <a:gd name="T65" fmla="*/ 148 h 224"/>
                <a:gd name="T66" fmla="*/ 183 w 223"/>
                <a:gd name="T67" fmla="*/ 116 h 224"/>
                <a:gd name="T68" fmla="*/ 215 w 223"/>
                <a:gd name="T69" fmla="*/ 148 h 224"/>
                <a:gd name="T70" fmla="*/ 183 w 223"/>
                <a:gd name="T71" fmla="*/ 18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3" h="224">
                  <a:moveTo>
                    <a:pt x="183" y="108"/>
                  </a:moveTo>
                  <a:cubicBezTo>
                    <a:pt x="172" y="108"/>
                    <a:pt x="162" y="113"/>
                    <a:pt x="154" y="120"/>
                  </a:cubicBezTo>
                  <a:cubicBezTo>
                    <a:pt x="135" y="101"/>
                    <a:pt x="135" y="101"/>
                    <a:pt x="135" y="101"/>
                  </a:cubicBezTo>
                  <a:cubicBezTo>
                    <a:pt x="147" y="90"/>
                    <a:pt x="154" y="75"/>
                    <a:pt x="154" y="59"/>
                  </a:cubicBezTo>
                  <a:cubicBezTo>
                    <a:pt x="154" y="26"/>
                    <a:pt x="128" y="0"/>
                    <a:pt x="96" y="0"/>
                  </a:cubicBezTo>
                  <a:cubicBezTo>
                    <a:pt x="64" y="0"/>
                    <a:pt x="37" y="26"/>
                    <a:pt x="37" y="59"/>
                  </a:cubicBezTo>
                  <a:cubicBezTo>
                    <a:pt x="37" y="79"/>
                    <a:pt x="48" y="97"/>
                    <a:pt x="64" y="107"/>
                  </a:cubicBezTo>
                  <a:cubicBezTo>
                    <a:pt x="52" y="145"/>
                    <a:pt x="52" y="145"/>
                    <a:pt x="52" y="145"/>
                  </a:cubicBezTo>
                  <a:cubicBezTo>
                    <a:pt x="49" y="144"/>
                    <a:pt x="45" y="143"/>
                    <a:pt x="41" y="143"/>
                  </a:cubicBezTo>
                  <a:cubicBezTo>
                    <a:pt x="18" y="143"/>
                    <a:pt x="0" y="161"/>
                    <a:pt x="0" y="183"/>
                  </a:cubicBezTo>
                  <a:cubicBezTo>
                    <a:pt x="0" y="206"/>
                    <a:pt x="18" y="224"/>
                    <a:pt x="41" y="224"/>
                  </a:cubicBezTo>
                  <a:cubicBezTo>
                    <a:pt x="63" y="224"/>
                    <a:pt x="81" y="206"/>
                    <a:pt x="81" y="183"/>
                  </a:cubicBezTo>
                  <a:cubicBezTo>
                    <a:pt x="81" y="168"/>
                    <a:pt x="72" y="155"/>
                    <a:pt x="60" y="148"/>
                  </a:cubicBezTo>
                  <a:cubicBezTo>
                    <a:pt x="71" y="111"/>
                    <a:pt x="71" y="111"/>
                    <a:pt x="71" y="111"/>
                  </a:cubicBezTo>
                  <a:cubicBezTo>
                    <a:pt x="78" y="115"/>
                    <a:pt x="87" y="117"/>
                    <a:pt x="96" y="117"/>
                  </a:cubicBezTo>
                  <a:cubicBezTo>
                    <a:pt x="108" y="117"/>
                    <a:pt x="120" y="113"/>
                    <a:pt x="129" y="106"/>
                  </a:cubicBezTo>
                  <a:cubicBezTo>
                    <a:pt x="149" y="126"/>
                    <a:pt x="149" y="126"/>
                    <a:pt x="149" y="126"/>
                  </a:cubicBezTo>
                  <a:cubicBezTo>
                    <a:pt x="145" y="133"/>
                    <a:pt x="143" y="140"/>
                    <a:pt x="143" y="148"/>
                  </a:cubicBezTo>
                  <a:cubicBezTo>
                    <a:pt x="143" y="171"/>
                    <a:pt x="161" y="189"/>
                    <a:pt x="183" y="189"/>
                  </a:cubicBezTo>
                  <a:cubicBezTo>
                    <a:pt x="205" y="189"/>
                    <a:pt x="223" y="171"/>
                    <a:pt x="223" y="148"/>
                  </a:cubicBezTo>
                  <a:cubicBezTo>
                    <a:pt x="223" y="126"/>
                    <a:pt x="205" y="108"/>
                    <a:pt x="183" y="108"/>
                  </a:cubicBezTo>
                  <a:close/>
                  <a:moveTo>
                    <a:pt x="73" y="183"/>
                  </a:moveTo>
                  <a:cubicBezTo>
                    <a:pt x="73" y="201"/>
                    <a:pt x="58" y="216"/>
                    <a:pt x="41" y="216"/>
                  </a:cubicBezTo>
                  <a:cubicBezTo>
                    <a:pt x="23" y="216"/>
                    <a:pt x="8" y="201"/>
                    <a:pt x="8" y="183"/>
                  </a:cubicBezTo>
                  <a:cubicBezTo>
                    <a:pt x="8" y="166"/>
                    <a:pt x="23" y="151"/>
                    <a:pt x="41" y="151"/>
                  </a:cubicBezTo>
                  <a:cubicBezTo>
                    <a:pt x="58" y="151"/>
                    <a:pt x="73" y="166"/>
                    <a:pt x="73" y="183"/>
                  </a:cubicBezTo>
                  <a:close/>
                  <a:moveTo>
                    <a:pt x="45" y="59"/>
                  </a:moveTo>
                  <a:cubicBezTo>
                    <a:pt x="45" y="31"/>
                    <a:pt x="68" y="8"/>
                    <a:pt x="96" y="8"/>
                  </a:cubicBezTo>
                  <a:cubicBezTo>
                    <a:pt x="123" y="8"/>
                    <a:pt x="146" y="31"/>
                    <a:pt x="146" y="59"/>
                  </a:cubicBezTo>
                  <a:cubicBezTo>
                    <a:pt x="146" y="86"/>
                    <a:pt x="123" y="109"/>
                    <a:pt x="96" y="109"/>
                  </a:cubicBezTo>
                  <a:cubicBezTo>
                    <a:pt x="68" y="109"/>
                    <a:pt x="45" y="86"/>
                    <a:pt x="45" y="59"/>
                  </a:cubicBezTo>
                  <a:close/>
                  <a:moveTo>
                    <a:pt x="183" y="181"/>
                  </a:moveTo>
                  <a:cubicBezTo>
                    <a:pt x="165" y="181"/>
                    <a:pt x="151" y="166"/>
                    <a:pt x="151" y="148"/>
                  </a:cubicBezTo>
                  <a:cubicBezTo>
                    <a:pt x="151" y="130"/>
                    <a:pt x="165" y="116"/>
                    <a:pt x="183" y="116"/>
                  </a:cubicBezTo>
                  <a:cubicBezTo>
                    <a:pt x="201" y="116"/>
                    <a:pt x="215" y="130"/>
                    <a:pt x="215" y="148"/>
                  </a:cubicBezTo>
                  <a:cubicBezTo>
                    <a:pt x="215" y="166"/>
                    <a:pt x="201" y="181"/>
                    <a:pt x="183" y="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67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34" name="Orange Tile"/>
          <p:cNvGrpSpPr/>
          <p:nvPr/>
        </p:nvGrpSpPr>
        <p:grpSpPr>
          <a:xfrm>
            <a:off x="2514726" y="3185267"/>
            <a:ext cx="1326225" cy="1325880"/>
            <a:chOff x="2487267" y="3044261"/>
            <a:chExt cx="1325880" cy="1325880"/>
          </a:xfrm>
        </p:grpSpPr>
        <p:sp>
          <p:nvSpPr>
            <p:cNvPr id="35" name="Rectangle 34"/>
            <p:cNvSpPr/>
            <p:nvPr/>
          </p:nvSpPr>
          <p:spPr bwMode="auto">
            <a:xfrm>
              <a:off x="2487267" y="3044261"/>
              <a:ext cx="1325880" cy="1325880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696"/>
              <a:endParaRPr lang="en-US" sz="2267" dirty="0">
                <a:solidFill>
                  <a:srgbClr val="FFFFFF">
                    <a:lumMod val="20000"/>
                    <a:lumOff val="80000"/>
                    <a:alpha val="99000"/>
                  </a:srgbClr>
                </a:solidFill>
                <a:latin typeface="微软雅黑" panose="020B0503020204020204" pitchFamily="34" charset="-122"/>
                <a:cs typeface="Segoe UI" pitchFamily="34" charset="0"/>
              </a:endParaRPr>
            </a:p>
          </p:txBody>
        </p:sp>
        <p:sp>
          <p:nvSpPr>
            <p:cNvPr id="36" name="Freeform 30"/>
            <p:cNvSpPr>
              <a:spLocks noEditPoints="1"/>
            </p:cNvSpPr>
            <p:nvPr/>
          </p:nvSpPr>
          <p:spPr bwMode="auto">
            <a:xfrm>
              <a:off x="2774763" y="3284926"/>
              <a:ext cx="750888" cy="844550"/>
            </a:xfrm>
            <a:custGeom>
              <a:avLst/>
              <a:gdLst>
                <a:gd name="T0" fmla="*/ 15 w 200"/>
                <a:gd name="T1" fmla="*/ 0 h 225"/>
                <a:gd name="T2" fmla="*/ 11 w 200"/>
                <a:gd name="T3" fmla="*/ 17 h 225"/>
                <a:gd name="T4" fmla="*/ 11 w 200"/>
                <a:gd name="T5" fmla="*/ 35 h 225"/>
                <a:gd name="T6" fmla="*/ 0 w 200"/>
                <a:gd name="T7" fmla="*/ 55 h 225"/>
                <a:gd name="T8" fmla="*/ 11 w 200"/>
                <a:gd name="T9" fmla="*/ 75 h 225"/>
                <a:gd name="T10" fmla="*/ 11 w 200"/>
                <a:gd name="T11" fmla="*/ 94 h 225"/>
                <a:gd name="T12" fmla="*/ 0 w 200"/>
                <a:gd name="T13" fmla="*/ 114 h 225"/>
                <a:gd name="T14" fmla="*/ 11 w 200"/>
                <a:gd name="T15" fmla="*/ 134 h 225"/>
                <a:gd name="T16" fmla="*/ 11 w 200"/>
                <a:gd name="T17" fmla="*/ 153 h 225"/>
                <a:gd name="T18" fmla="*/ 0 w 200"/>
                <a:gd name="T19" fmla="*/ 173 h 225"/>
                <a:gd name="T20" fmla="*/ 11 w 200"/>
                <a:gd name="T21" fmla="*/ 193 h 225"/>
                <a:gd name="T22" fmla="*/ 11 w 200"/>
                <a:gd name="T23" fmla="*/ 211 h 225"/>
                <a:gd name="T24" fmla="*/ 15 w 200"/>
                <a:gd name="T25" fmla="*/ 225 h 225"/>
                <a:gd name="T26" fmla="*/ 200 w 200"/>
                <a:gd name="T27" fmla="*/ 185 h 225"/>
                <a:gd name="T28" fmla="*/ 160 w 200"/>
                <a:gd name="T29" fmla="*/ 0 h 225"/>
                <a:gd name="T30" fmla="*/ 11 w 200"/>
                <a:gd name="T31" fmla="*/ 25 h 225"/>
                <a:gd name="T32" fmla="*/ 8 w 200"/>
                <a:gd name="T33" fmla="*/ 26 h 225"/>
                <a:gd name="T34" fmla="*/ 11 w 200"/>
                <a:gd name="T35" fmla="*/ 54 h 225"/>
                <a:gd name="T36" fmla="*/ 8 w 200"/>
                <a:gd name="T37" fmla="*/ 55 h 225"/>
                <a:gd name="T38" fmla="*/ 11 w 200"/>
                <a:gd name="T39" fmla="*/ 83 h 225"/>
                <a:gd name="T40" fmla="*/ 8 w 200"/>
                <a:gd name="T41" fmla="*/ 85 h 225"/>
                <a:gd name="T42" fmla="*/ 11 w 200"/>
                <a:gd name="T43" fmla="*/ 113 h 225"/>
                <a:gd name="T44" fmla="*/ 8 w 200"/>
                <a:gd name="T45" fmla="*/ 114 h 225"/>
                <a:gd name="T46" fmla="*/ 11 w 200"/>
                <a:gd name="T47" fmla="*/ 142 h 225"/>
                <a:gd name="T48" fmla="*/ 8 w 200"/>
                <a:gd name="T49" fmla="*/ 143 h 225"/>
                <a:gd name="T50" fmla="*/ 11 w 200"/>
                <a:gd name="T51" fmla="*/ 171 h 225"/>
                <a:gd name="T52" fmla="*/ 8 w 200"/>
                <a:gd name="T53" fmla="*/ 173 h 225"/>
                <a:gd name="T54" fmla="*/ 11 w 200"/>
                <a:gd name="T55" fmla="*/ 201 h 225"/>
                <a:gd name="T56" fmla="*/ 8 w 200"/>
                <a:gd name="T57" fmla="*/ 202 h 225"/>
                <a:gd name="T58" fmla="*/ 160 w 200"/>
                <a:gd name="T59" fmla="*/ 217 h 225"/>
                <a:gd name="T60" fmla="*/ 19 w 200"/>
                <a:gd name="T61" fmla="*/ 201 h 225"/>
                <a:gd name="T62" fmla="*/ 21 w 200"/>
                <a:gd name="T63" fmla="*/ 205 h 225"/>
                <a:gd name="T64" fmla="*/ 27 w 200"/>
                <a:gd name="T65" fmla="*/ 198 h 225"/>
                <a:gd name="T66" fmla="*/ 19 w 200"/>
                <a:gd name="T67" fmla="*/ 172 h 225"/>
                <a:gd name="T68" fmla="*/ 21 w 200"/>
                <a:gd name="T69" fmla="*/ 175 h 225"/>
                <a:gd name="T70" fmla="*/ 27 w 200"/>
                <a:gd name="T71" fmla="*/ 168 h 225"/>
                <a:gd name="T72" fmla="*/ 19 w 200"/>
                <a:gd name="T73" fmla="*/ 142 h 225"/>
                <a:gd name="T74" fmla="*/ 21 w 200"/>
                <a:gd name="T75" fmla="*/ 146 h 225"/>
                <a:gd name="T76" fmla="*/ 27 w 200"/>
                <a:gd name="T77" fmla="*/ 139 h 225"/>
                <a:gd name="T78" fmla="*/ 19 w 200"/>
                <a:gd name="T79" fmla="*/ 113 h 225"/>
                <a:gd name="T80" fmla="*/ 21 w 200"/>
                <a:gd name="T81" fmla="*/ 117 h 225"/>
                <a:gd name="T82" fmla="*/ 27 w 200"/>
                <a:gd name="T83" fmla="*/ 110 h 225"/>
                <a:gd name="T84" fmla="*/ 19 w 200"/>
                <a:gd name="T85" fmla="*/ 83 h 225"/>
                <a:gd name="T86" fmla="*/ 21 w 200"/>
                <a:gd name="T87" fmla="*/ 87 h 225"/>
                <a:gd name="T88" fmla="*/ 27 w 200"/>
                <a:gd name="T89" fmla="*/ 80 h 225"/>
                <a:gd name="T90" fmla="*/ 19 w 200"/>
                <a:gd name="T91" fmla="*/ 54 h 225"/>
                <a:gd name="T92" fmla="*/ 21 w 200"/>
                <a:gd name="T93" fmla="*/ 58 h 225"/>
                <a:gd name="T94" fmla="*/ 27 w 200"/>
                <a:gd name="T95" fmla="*/ 51 h 225"/>
                <a:gd name="T96" fmla="*/ 19 w 200"/>
                <a:gd name="T97" fmla="*/ 25 h 225"/>
                <a:gd name="T98" fmla="*/ 21 w 200"/>
                <a:gd name="T99" fmla="*/ 29 h 225"/>
                <a:gd name="T100" fmla="*/ 27 w 200"/>
                <a:gd name="T101" fmla="*/ 22 h 225"/>
                <a:gd name="T102" fmla="*/ 19 w 200"/>
                <a:gd name="T103" fmla="*/ 8 h 225"/>
                <a:gd name="T104" fmla="*/ 192 w 200"/>
                <a:gd name="T105" fmla="*/ 4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0" h="225">
                  <a:moveTo>
                    <a:pt x="160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2" y="0"/>
                    <a:pt x="11" y="2"/>
                    <a:pt x="11" y="4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4" y="18"/>
                    <a:pt x="0" y="21"/>
                    <a:pt x="0" y="26"/>
                  </a:cubicBezTo>
                  <a:cubicBezTo>
                    <a:pt x="0" y="30"/>
                    <a:pt x="4" y="34"/>
                    <a:pt x="11" y="35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4" y="47"/>
                    <a:pt x="0" y="51"/>
                    <a:pt x="0" y="55"/>
                  </a:cubicBezTo>
                  <a:cubicBezTo>
                    <a:pt x="0" y="60"/>
                    <a:pt x="4" y="63"/>
                    <a:pt x="11" y="65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4" y="76"/>
                    <a:pt x="0" y="80"/>
                    <a:pt x="0" y="85"/>
                  </a:cubicBezTo>
                  <a:cubicBezTo>
                    <a:pt x="0" y="89"/>
                    <a:pt x="4" y="93"/>
                    <a:pt x="11" y="94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4" y="106"/>
                    <a:pt x="0" y="109"/>
                    <a:pt x="0" y="114"/>
                  </a:cubicBezTo>
                  <a:cubicBezTo>
                    <a:pt x="0" y="119"/>
                    <a:pt x="4" y="122"/>
                    <a:pt x="11" y="123"/>
                  </a:cubicBezTo>
                  <a:cubicBezTo>
                    <a:pt x="11" y="134"/>
                    <a:pt x="11" y="134"/>
                    <a:pt x="11" y="134"/>
                  </a:cubicBezTo>
                  <a:cubicBezTo>
                    <a:pt x="4" y="135"/>
                    <a:pt x="0" y="139"/>
                    <a:pt x="0" y="143"/>
                  </a:cubicBezTo>
                  <a:cubicBezTo>
                    <a:pt x="0" y="148"/>
                    <a:pt x="4" y="152"/>
                    <a:pt x="11" y="153"/>
                  </a:cubicBezTo>
                  <a:cubicBezTo>
                    <a:pt x="11" y="163"/>
                    <a:pt x="11" y="163"/>
                    <a:pt x="11" y="163"/>
                  </a:cubicBezTo>
                  <a:cubicBezTo>
                    <a:pt x="4" y="164"/>
                    <a:pt x="0" y="168"/>
                    <a:pt x="0" y="173"/>
                  </a:cubicBezTo>
                  <a:cubicBezTo>
                    <a:pt x="0" y="177"/>
                    <a:pt x="4" y="181"/>
                    <a:pt x="11" y="182"/>
                  </a:cubicBezTo>
                  <a:cubicBezTo>
                    <a:pt x="11" y="193"/>
                    <a:pt x="11" y="193"/>
                    <a:pt x="11" y="193"/>
                  </a:cubicBezTo>
                  <a:cubicBezTo>
                    <a:pt x="4" y="194"/>
                    <a:pt x="0" y="197"/>
                    <a:pt x="0" y="202"/>
                  </a:cubicBezTo>
                  <a:cubicBezTo>
                    <a:pt x="0" y="207"/>
                    <a:pt x="4" y="210"/>
                    <a:pt x="11" y="211"/>
                  </a:cubicBezTo>
                  <a:cubicBezTo>
                    <a:pt x="11" y="221"/>
                    <a:pt x="11" y="221"/>
                    <a:pt x="11" y="221"/>
                  </a:cubicBezTo>
                  <a:cubicBezTo>
                    <a:pt x="11" y="223"/>
                    <a:pt x="12" y="225"/>
                    <a:pt x="15" y="225"/>
                  </a:cubicBezTo>
                  <a:cubicBezTo>
                    <a:pt x="160" y="225"/>
                    <a:pt x="160" y="225"/>
                    <a:pt x="160" y="225"/>
                  </a:cubicBezTo>
                  <a:cubicBezTo>
                    <a:pt x="182" y="225"/>
                    <a:pt x="200" y="207"/>
                    <a:pt x="200" y="185"/>
                  </a:cubicBezTo>
                  <a:cubicBezTo>
                    <a:pt x="200" y="40"/>
                    <a:pt x="200" y="40"/>
                    <a:pt x="200" y="40"/>
                  </a:cubicBezTo>
                  <a:cubicBezTo>
                    <a:pt x="200" y="18"/>
                    <a:pt x="182" y="0"/>
                    <a:pt x="160" y="0"/>
                  </a:cubicBezTo>
                  <a:close/>
                  <a:moveTo>
                    <a:pt x="8" y="26"/>
                  </a:moveTo>
                  <a:cubicBezTo>
                    <a:pt x="9" y="26"/>
                    <a:pt x="9" y="25"/>
                    <a:pt x="11" y="25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9" y="27"/>
                    <a:pt x="9" y="26"/>
                    <a:pt x="8" y="26"/>
                  </a:cubicBezTo>
                  <a:close/>
                  <a:moveTo>
                    <a:pt x="8" y="55"/>
                  </a:moveTo>
                  <a:cubicBezTo>
                    <a:pt x="9" y="55"/>
                    <a:pt x="9" y="54"/>
                    <a:pt x="11" y="54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9" y="56"/>
                    <a:pt x="9" y="56"/>
                    <a:pt x="8" y="55"/>
                  </a:cubicBezTo>
                  <a:close/>
                  <a:moveTo>
                    <a:pt x="8" y="85"/>
                  </a:moveTo>
                  <a:cubicBezTo>
                    <a:pt x="9" y="84"/>
                    <a:pt x="9" y="84"/>
                    <a:pt x="11" y="83"/>
                  </a:cubicBezTo>
                  <a:cubicBezTo>
                    <a:pt x="11" y="86"/>
                    <a:pt x="11" y="86"/>
                    <a:pt x="11" y="86"/>
                  </a:cubicBezTo>
                  <a:cubicBezTo>
                    <a:pt x="9" y="85"/>
                    <a:pt x="9" y="85"/>
                    <a:pt x="8" y="85"/>
                  </a:cubicBezTo>
                  <a:close/>
                  <a:moveTo>
                    <a:pt x="8" y="114"/>
                  </a:moveTo>
                  <a:cubicBezTo>
                    <a:pt x="9" y="114"/>
                    <a:pt x="9" y="113"/>
                    <a:pt x="11" y="113"/>
                  </a:cubicBezTo>
                  <a:cubicBezTo>
                    <a:pt x="11" y="115"/>
                    <a:pt x="11" y="115"/>
                    <a:pt x="11" y="115"/>
                  </a:cubicBezTo>
                  <a:cubicBezTo>
                    <a:pt x="9" y="115"/>
                    <a:pt x="9" y="114"/>
                    <a:pt x="8" y="114"/>
                  </a:cubicBezTo>
                  <a:close/>
                  <a:moveTo>
                    <a:pt x="8" y="143"/>
                  </a:moveTo>
                  <a:cubicBezTo>
                    <a:pt x="9" y="143"/>
                    <a:pt x="9" y="142"/>
                    <a:pt x="11" y="142"/>
                  </a:cubicBezTo>
                  <a:cubicBezTo>
                    <a:pt x="11" y="144"/>
                    <a:pt x="11" y="144"/>
                    <a:pt x="11" y="144"/>
                  </a:cubicBezTo>
                  <a:cubicBezTo>
                    <a:pt x="9" y="144"/>
                    <a:pt x="9" y="144"/>
                    <a:pt x="8" y="143"/>
                  </a:cubicBezTo>
                  <a:close/>
                  <a:moveTo>
                    <a:pt x="8" y="173"/>
                  </a:moveTo>
                  <a:cubicBezTo>
                    <a:pt x="9" y="172"/>
                    <a:pt x="9" y="172"/>
                    <a:pt x="11" y="171"/>
                  </a:cubicBezTo>
                  <a:cubicBezTo>
                    <a:pt x="11" y="174"/>
                    <a:pt x="11" y="174"/>
                    <a:pt x="11" y="174"/>
                  </a:cubicBezTo>
                  <a:cubicBezTo>
                    <a:pt x="9" y="173"/>
                    <a:pt x="9" y="173"/>
                    <a:pt x="8" y="173"/>
                  </a:cubicBezTo>
                  <a:close/>
                  <a:moveTo>
                    <a:pt x="8" y="202"/>
                  </a:moveTo>
                  <a:cubicBezTo>
                    <a:pt x="9" y="202"/>
                    <a:pt x="9" y="201"/>
                    <a:pt x="11" y="201"/>
                  </a:cubicBezTo>
                  <a:cubicBezTo>
                    <a:pt x="11" y="203"/>
                    <a:pt x="11" y="203"/>
                    <a:pt x="11" y="203"/>
                  </a:cubicBezTo>
                  <a:cubicBezTo>
                    <a:pt x="9" y="203"/>
                    <a:pt x="9" y="202"/>
                    <a:pt x="8" y="202"/>
                  </a:cubicBezTo>
                  <a:close/>
                  <a:moveTo>
                    <a:pt x="192" y="185"/>
                  </a:moveTo>
                  <a:cubicBezTo>
                    <a:pt x="192" y="202"/>
                    <a:pt x="177" y="217"/>
                    <a:pt x="160" y="217"/>
                  </a:cubicBezTo>
                  <a:cubicBezTo>
                    <a:pt x="19" y="217"/>
                    <a:pt x="19" y="217"/>
                    <a:pt x="19" y="217"/>
                  </a:cubicBezTo>
                  <a:cubicBezTo>
                    <a:pt x="19" y="201"/>
                    <a:pt x="19" y="201"/>
                    <a:pt x="19" y="201"/>
                  </a:cubicBezTo>
                  <a:cubicBezTo>
                    <a:pt x="20" y="201"/>
                    <a:pt x="20" y="202"/>
                    <a:pt x="21" y="202"/>
                  </a:cubicBezTo>
                  <a:cubicBezTo>
                    <a:pt x="21" y="203"/>
                    <a:pt x="22" y="203"/>
                    <a:pt x="21" y="205"/>
                  </a:cubicBezTo>
                  <a:cubicBezTo>
                    <a:pt x="29" y="207"/>
                    <a:pt x="29" y="207"/>
                    <a:pt x="29" y="207"/>
                  </a:cubicBezTo>
                  <a:cubicBezTo>
                    <a:pt x="30" y="203"/>
                    <a:pt x="29" y="200"/>
                    <a:pt x="27" y="198"/>
                  </a:cubicBezTo>
                  <a:cubicBezTo>
                    <a:pt x="26" y="195"/>
                    <a:pt x="22" y="193"/>
                    <a:pt x="19" y="193"/>
                  </a:cubicBezTo>
                  <a:cubicBezTo>
                    <a:pt x="19" y="172"/>
                    <a:pt x="19" y="172"/>
                    <a:pt x="19" y="172"/>
                  </a:cubicBezTo>
                  <a:cubicBezTo>
                    <a:pt x="20" y="172"/>
                    <a:pt x="20" y="172"/>
                    <a:pt x="21" y="173"/>
                  </a:cubicBezTo>
                  <a:cubicBezTo>
                    <a:pt x="21" y="173"/>
                    <a:pt x="22" y="174"/>
                    <a:pt x="21" y="175"/>
                  </a:cubicBezTo>
                  <a:cubicBezTo>
                    <a:pt x="29" y="178"/>
                    <a:pt x="29" y="178"/>
                    <a:pt x="29" y="178"/>
                  </a:cubicBezTo>
                  <a:cubicBezTo>
                    <a:pt x="30" y="173"/>
                    <a:pt x="29" y="170"/>
                    <a:pt x="27" y="168"/>
                  </a:cubicBezTo>
                  <a:cubicBezTo>
                    <a:pt x="26" y="166"/>
                    <a:pt x="22" y="164"/>
                    <a:pt x="19" y="163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20" y="143"/>
                    <a:pt x="20" y="143"/>
                    <a:pt x="21" y="144"/>
                  </a:cubicBezTo>
                  <a:cubicBezTo>
                    <a:pt x="21" y="144"/>
                    <a:pt x="22" y="145"/>
                    <a:pt x="21" y="146"/>
                  </a:cubicBezTo>
                  <a:cubicBezTo>
                    <a:pt x="29" y="148"/>
                    <a:pt x="29" y="148"/>
                    <a:pt x="29" y="148"/>
                  </a:cubicBezTo>
                  <a:cubicBezTo>
                    <a:pt x="30" y="144"/>
                    <a:pt x="29" y="141"/>
                    <a:pt x="27" y="139"/>
                  </a:cubicBezTo>
                  <a:cubicBezTo>
                    <a:pt x="26" y="136"/>
                    <a:pt x="22" y="135"/>
                    <a:pt x="19" y="134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20" y="113"/>
                    <a:pt x="20" y="114"/>
                    <a:pt x="21" y="114"/>
                  </a:cubicBezTo>
                  <a:cubicBezTo>
                    <a:pt x="21" y="115"/>
                    <a:pt x="22" y="115"/>
                    <a:pt x="21" y="117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30" y="115"/>
                    <a:pt x="29" y="111"/>
                    <a:pt x="27" y="110"/>
                  </a:cubicBezTo>
                  <a:cubicBezTo>
                    <a:pt x="26" y="107"/>
                    <a:pt x="22" y="105"/>
                    <a:pt x="19" y="105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20" y="84"/>
                    <a:pt x="20" y="84"/>
                    <a:pt x="21" y="85"/>
                  </a:cubicBezTo>
                  <a:cubicBezTo>
                    <a:pt x="21" y="85"/>
                    <a:pt x="22" y="86"/>
                    <a:pt x="21" y="87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30" y="85"/>
                    <a:pt x="29" y="82"/>
                    <a:pt x="27" y="80"/>
                  </a:cubicBezTo>
                  <a:cubicBezTo>
                    <a:pt x="26" y="78"/>
                    <a:pt x="22" y="76"/>
                    <a:pt x="19" y="75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4"/>
                    <a:pt x="20" y="55"/>
                    <a:pt x="21" y="56"/>
                  </a:cubicBezTo>
                  <a:cubicBezTo>
                    <a:pt x="21" y="56"/>
                    <a:pt x="22" y="56"/>
                    <a:pt x="21" y="58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30" y="56"/>
                    <a:pt x="29" y="53"/>
                    <a:pt x="27" y="51"/>
                  </a:cubicBezTo>
                  <a:cubicBezTo>
                    <a:pt x="26" y="48"/>
                    <a:pt x="22" y="47"/>
                    <a:pt x="19" y="46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0" y="25"/>
                    <a:pt x="20" y="26"/>
                    <a:pt x="21" y="26"/>
                  </a:cubicBezTo>
                  <a:cubicBezTo>
                    <a:pt x="21" y="26"/>
                    <a:pt x="22" y="27"/>
                    <a:pt x="21" y="29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0" y="27"/>
                    <a:pt x="29" y="23"/>
                    <a:pt x="27" y="22"/>
                  </a:cubicBezTo>
                  <a:cubicBezTo>
                    <a:pt x="26" y="19"/>
                    <a:pt x="22" y="17"/>
                    <a:pt x="19" y="16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77" y="8"/>
                    <a:pt x="192" y="22"/>
                    <a:pt x="192" y="40"/>
                  </a:cubicBezTo>
                  <a:lnTo>
                    <a:pt x="192" y="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67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37" name="Teal Tile"/>
          <p:cNvGrpSpPr/>
          <p:nvPr/>
        </p:nvGrpSpPr>
        <p:grpSpPr>
          <a:xfrm>
            <a:off x="1016774" y="4682828"/>
            <a:ext cx="1326225" cy="1325880"/>
            <a:chOff x="1020317" y="4686638"/>
            <a:chExt cx="1325880" cy="1325880"/>
          </a:xfrm>
        </p:grpSpPr>
        <p:sp>
          <p:nvSpPr>
            <p:cNvPr id="38" name="Rectangle 37"/>
            <p:cNvSpPr/>
            <p:nvPr/>
          </p:nvSpPr>
          <p:spPr bwMode="auto">
            <a:xfrm>
              <a:off x="1020317" y="4686638"/>
              <a:ext cx="1325880" cy="1325880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696"/>
              <a:endParaRPr lang="en-US" sz="2267" dirty="0">
                <a:solidFill>
                  <a:srgbClr val="FFFFFF">
                    <a:lumMod val="20000"/>
                    <a:lumOff val="80000"/>
                    <a:alpha val="99000"/>
                  </a:srgbClr>
                </a:solidFill>
                <a:latin typeface="微软雅黑" panose="020B0503020204020204" pitchFamily="34" charset="-122"/>
                <a:cs typeface="Segoe UI" pitchFamily="34" charset="0"/>
              </a:endParaRPr>
            </a:p>
          </p:txBody>
        </p:sp>
        <p:sp>
          <p:nvSpPr>
            <p:cNvPr id="39" name="Freeform 13"/>
            <p:cNvSpPr>
              <a:spLocks noEditPoints="1"/>
            </p:cNvSpPr>
            <p:nvPr/>
          </p:nvSpPr>
          <p:spPr bwMode="auto">
            <a:xfrm>
              <a:off x="1455948" y="4930478"/>
              <a:ext cx="454618" cy="838200"/>
            </a:xfrm>
            <a:custGeom>
              <a:avLst/>
              <a:gdLst>
                <a:gd name="T0" fmla="*/ 2 w 122"/>
                <a:gd name="T1" fmla="*/ 65 h 225"/>
                <a:gd name="T2" fmla="*/ 14 w 122"/>
                <a:gd name="T3" fmla="*/ 77 h 225"/>
                <a:gd name="T4" fmla="*/ 17 w 122"/>
                <a:gd name="T5" fmla="*/ 76 h 225"/>
                <a:gd name="T6" fmla="*/ 119 w 122"/>
                <a:gd name="T7" fmla="*/ 42 h 225"/>
                <a:gd name="T8" fmla="*/ 119 w 122"/>
                <a:gd name="T9" fmla="*/ 30 h 225"/>
                <a:gd name="T10" fmla="*/ 105 w 122"/>
                <a:gd name="T11" fmla="*/ 23 h 225"/>
                <a:gd name="T12" fmla="*/ 3 w 122"/>
                <a:gd name="T13" fmla="*/ 57 h 225"/>
                <a:gd name="T14" fmla="*/ 108 w 122"/>
                <a:gd name="T15" fmla="*/ 28 h 225"/>
                <a:gd name="T16" fmla="*/ 114 w 122"/>
                <a:gd name="T17" fmla="*/ 35 h 225"/>
                <a:gd name="T18" fmla="*/ 111 w 122"/>
                <a:gd name="T19" fmla="*/ 42 h 225"/>
                <a:gd name="T20" fmla="*/ 14 w 122"/>
                <a:gd name="T21" fmla="*/ 71 h 225"/>
                <a:gd name="T22" fmla="*/ 9 w 122"/>
                <a:gd name="T23" fmla="*/ 67 h 225"/>
                <a:gd name="T24" fmla="*/ 8 w 122"/>
                <a:gd name="T25" fmla="*/ 59 h 225"/>
                <a:gd name="T26" fmla="*/ 106 w 122"/>
                <a:gd name="T27" fmla="*/ 28 h 225"/>
                <a:gd name="T28" fmla="*/ 14 w 122"/>
                <a:gd name="T29" fmla="*/ 43 h 225"/>
                <a:gd name="T30" fmla="*/ 66 w 122"/>
                <a:gd name="T31" fmla="*/ 28 h 225"/>
                <a:gd name="T32" fmla="*/ 73 w 122"/>
                <a:gd name="T33" fmla="*/ 10 h 225"/>
                <a:gd name="T34" fmla="*/ 9 w 122"/>
                <a:gd name="T35" fmla="*/ 17 h 225"/>
                <a:gd name="T36" fmla="*/ 3 w 122"/>
                <a:gd name="T37" fmla="*/ 35 h 225"/>
                <a:gd name="T38" fmla="*/ 61 w 122"/>
                <a:gd name="T39" fmla="*/ 8 h 225"/>
                <a:gd name="T40" fmla="*/ 67 w 122"/>
                <a:gd name="T41" fmla="*/ 12 h 225"/>
                <a:gd name="T42" fmla="*/ 65 w 122"/>
                <a:gd name="T43" fmla="*/ 22 h 225"/>
                <a:gd name="T44" fmla="*/ 14 w 122"/>
                <a:gd name="T45" fmla="*/ 37 h 225"/>
                <a:gd name="T46" fmla="*/ 8 w 122"/>
                <a:gd name="T47" fmla="*/ 30 h 225"/>
                <a:gd name="T48" fmla="*/ 120 w 122"/>
                <a:gd name="T49" fmla="*/ 101 h 225"/>
                <a:gd name="T50" fmla="*/ 105 w 122"/>
                <a:gd name="T51" fmla="*/ 90 h 225"/>
                <a:gd name="T52" fmla="*/ 72 w 122"/>
                <a:gd name="T53" fmla="*/ 110 h 225"/>
                <a:gd name="T54" fmla="*/ 55 w 122"/>
                <a:gd name="T55" fmla="*/ 138 h 225"/>
                <a:gd name="T56" fmla="*/ 53 w 122"/>
                <a:gd name="T57" fmla="*/ 99 h 225"/>
                <a:gd name="T58" fmla="*/ 119 w 122"/>
                <a:gd name="T59" fmla="*/ 76 h 225"/>
                <a:gd name="T60" fmla="*/ 119 w 122"/>
                <a:gd name="T61" fmla="*/ 64 h 225"/>
                <a:gd name="T62" fmla="*/ 9 w 122"/>
                <a:gd name="T63" fmla="*/ 85 h 225"/>
                <a:gd name="T64" fmla="*/ 1 w 122"/>
                <a:gd name="T65" fmla="*/ 97 h 225"/>
                <a:gd name="T66" fmla="*/ 3 w 122"/>
                <a:gd name="T67" fmla="*/ 102 h 225"/>
                <a:gd name="T68" fmla="*/ 11 w 122"/>
                <a:gd name="T69" fmla="*/ 110 h 225"/>
                <a:gd name="T70" fmla="*/ 28 w 122"/>
                <a:gd name="T71" fmla="*/ 121 h 225"/>
                <a:gd name="T72" fmla="*/ 17 w 122"/>
                <a:gd name="T73" fmla="*/ 138 h 225"/>
                <a:gd name="T74" fmla="*/ 40 w 122"/>
                <a:gd name="T75" fmla="*/ 209 h 225"/>
                <a:gd name="T76" fmla="*/ 53 w 122"/>
                <a:gd name="T77" fmla="*/ 225 h 225"/>
                <a:gd name="T78" fmla="*/ 87 w 122"/>
                <a:gd name="T79" fmla="*/ 214 h 225"/>
                <a:gd name="T80" fmla="*/ 110 w 122"/>
                <a:gd name="T81" fmla="*/ 187 h 225"/>
                <a:gd name="T82" fmla="*/ 99 w 122"/>
                <a:gd name="T83" fmla="*/ 138 h 225"/>
                <a:gd name="T84" fmla="*/ 104 w 122"/>
                <a:gd name="T85" fmla="*/ 117 h 225"/>
                <a:gd name="T86" fmla="*/ 120 w 122"/>
                <a:gd name="T87" fmla="*/ 101 h 225"/>
                <a:gd name="T88" fmla="*/ 47 w 122"/>
                <a:gd name="T89" fmla="*/ 101 h 225"/>
                <a:gd name="T90" fmla="*/ 49 w 122"/>
                <a:gd name="T91" fmla="*/ 138 h 225"/>
                <a:gd name="T92" fmla="*/ 35 w 122"/>
                <a:gd name="T93" fmla="*/ 121 h 225"/>
                <a:gd name="T94" fmla="*/ 24 w 122"/>
                <a:gd name="T95" fmla="*/ 108 h 225"/>
                <a:gd name="T96" fmla="*/ 12 w 122"/>
                <a:gd name="T97" fmla="*/ 104 h 225"/>
                <a:gd name="T98" fmla="*/ 8 w 122"/>
                <a:gd name="T99" fmla="*/ 97 h 225"/>
                <a:gd name="T100" fmla="*/ 8 w 122"/>
                <a:gd name="T101" fmla="*/ 93 h 225"/>
                <a:gd name="T102" fmla="*/ 12 w 122"/>
                <a:gd name="T103" fmla="*/ 90 h 225"/>
                <a:gd name="T104" fmla="*/ 24 w 122"/>
                <a:gd name="T105" fmla="*/ 86 h 225"/>
                <a:gd name="T106" fmla="*/ 108 w 122"/>
                <a:gd name="T107" fmla="*/ 62 h 225"/>
                <a:gd name="T108" fmla="*/ 114 w 122"/>
                <a:gd name="T109" fmla="*/ 69 h 225"/>
                <a:gd name="T110" fmla="*/ 111 w 122"/>
                <a:gd name="T111" fmla="*/ 76 h 225"/>
                <a:gd name="T112" fmla="*/ 43 w 122"/>
                <a:gd name="T113" fmla="*/ 98 h 225"/>
                <a:gd name="T114" fmla="*/ 103 w 122"/>
                <a:gd name="T115" fmla="*/ 111 h 225"/>
                <a:gd name="T116" fmla="*/ 92 w 122"/>
                <a:gd name="T117" fmla="*/ 138 h 225"/>
                <a:gd name="T118" fmla="*/ 78 w 122"/>
                <a:gd name="T119" fmla="*/ 110 h 225"/>
                <a:gd name="T120" fmla="*/ 106 w 122"/>
                <a:gd name="T121" fmla="*/ 96 h 225"/>
                <a:gd name="T122" fmla="*/ 114 w 122"/>
                <a:gd name="T123" fmla="*/ 10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2" h="225">
                  <a:moveTo>
                    <a:pt x="3" y="57"/>
                  </a:moveTo>
                  <a:cubicBezTo>
                    <a:pt x="1" y="59"/>
                    <a:pt x="1" y="62"/>
                    <a:pt x="2" y="65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4" y="74"/>
                    <a:pt x="9" y="77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cubicBezTo>
                    <a:pt x="15" y="77"/>
                    <a:pt x="16" y="77"/>
                    <a:pt x="17" y="76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5" y="47"/>
                    <a:pt x="118" y="45"/>
                    <a:pt x="119" y="42"/>
                  </a:cubicBezTo>
                  <a:cubicBezTo>
                    <a:pt x="120" y="40"/>
                    <a:pt x="121" y="37"/>
                    <a:pt x="120" y="34"/>
                  </a:cubicBezTo>
                  <a:cubicBezTo>
                    <a:pt x="119" y="30"/>
                    <a:pt x="119" y="30"/>
                    <a:pt x="119" y="30"/>
                  </a:cubicBezTo>
                  <a:cubicBezTo>
                    <a:pt x="117" y="25"/>
                    <a:pt x="113" y="22"/>
                    <a:pt x="108" y="22"/>
                  </a:cubicBezTo>
                  <a:cubicBezTo>
                    <a:pt x="107" y="22"/>
                    <a:pt x="106" y="22"/>
                    <a:pt x="105" y="23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6" y="52"/>
                    <a:pt x="4" y="54"/>
                    <a:pt x="3" y="57"/>
                  </a:cubicBezTo>
                  <a:close/>
                  <a:moveTo>
                    <a:pt x="106" y="28"/>
                  </a:moveTo>
                  <a:cubicBezTo>
                    <a:pt x="107" y="28"/>
                    <a:pt x="107" y="28"/>
                    <a:pt x="108" y="28"/>
                  </a:cubicBezTo>
                  <a:cubicBezTo>
                    <a:pt x="110" y="28"/>
                    <a:pt x="112" y="30"/>
                    <a:pt x="113" y="32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5" y="37"/>
                    <a:pt x="114" y="38"/>
                    <a:pt x="114" y="40"/>
                  </a:cubicBezTo>
                  <a:cubicBezTo>
                    <a:pt x="113" y="41"/>
                    <a:pt x="112" y="42"/>
                    <a:pt x="111" y="42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4" y="71"/>
                    <a:pt x="14" y="71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1" y="71"/>
                    <a:pt x="9" y="69"/>
                    <a:pt x="9" y="67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7" y="62"/>
                    <a:pt x="7" y="61"/>
                    <a:pt x="8" y="59"/>
                  </a:cubicBezTo>
                  <a:cubicBezTo>
                    <a:pt x="9" y="58"/>
                    <a:pt x="10" y="57"/>
                    <a:pt x="11" y="57"/>
                  </a:cubicBezTo>
                  <a:lnTo>
                    <a:pt x="106" y="28"/>
                  </a:lnTo>
                  <a:close/>
                  <a:moveTo>
                    <a:pt x="3" y="35"/>
                  </a:moveTo>
                  <a:cubicBezTo>
                    <a:pt x="4" y="40"/>
                    <a:pt x="9" y="43"/>
                    <a:pt x="14" y="43"/>
                  </a:cubicBezTo>
                  <a:cubicBezTo>
                    <a:pt x="15" y="43"/>
                    <a:pt x="16" y="43"/>
                    <a:pt x="17" y="43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72" y="26"/>
                    <a:pt x="76" y="19"/>
                    <a:pt x="74" y="13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1" y="4"/>
                    <a:pt x="65" y="0"/>
                    <a:pt x="59" y="2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3" y="19"/>
                    <a:pt x="0" y="25"/>
                    <a:pt x="2" y="31"/>
                  </a:cubicBezTo>
                  <a:lnTo>
                    <a:pt x="3" y="35"/>
                  </a:lnTo>
                  <a:close/>
                  <a:moveTo>
                    <a:pt x="11" y="23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2" y="8"/>
                    <a:pt x="62" y="8"/>
                  </a:cubicBezTo>
                  <a:cubicBezTo>
                    <a:pt x="64" y="8"/>
                    <a:pt x="67" y="9"/>
                    <a:pt x="67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9" y="18"/>
                    <a:pt x="68" y="21"/>
                    <a:pt x="65" y="22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7"/>
                    <a:pt x="14" y="37"/>
                  </a:cubicBezTo>
                  <a:cubicBezTo>
                    <a:pt x="11" y="37"/>
                    <a:pt x="9" y="36"/>
                    <a:pt x="9" y="33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7" y="27"/>
                    <a:pt x="8" y="24"/>
                    <a:pt x="11" y="23"/>
                  </a:cubicBezTo>
                  <a:close/>
                  <a:moveTo>
                    <a:pt x="120" y="101"/>
                  </a:moveTo>
                  <a:cubicBezTo>
                    <a:pt x="119" y="97"/>
                    <a:pt x="119" y="97"/>
                    <a:pt x="119" y="97"/>
                  </a:cubicBezTo>
                  <a:cubicBezTo>
                    <a:pt x="117" y="92"/>
                    <a:pt x="110" y="88"/>
                    <a:pt x="105" y="90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76" y="98"/>
                    <a:pt x="72" y="104"/>
                    <a:pt x="72" y="110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55" y="138"/>
                    <a:pt x="55" y="138"/>
                    <a:pt x="55" y="138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55" y="104"/>
                    <a:pt x="54" y="101"/>
                    <a:pt x="53" y="99"/>
                  </a:cubicBezTo>
                  <a:cubicBezTo>
                    <a:pt x="112" y="82"/>
                    <a:pt x="112" y="82"/>
                    <a:pt x="112" y="82"/>
                  </a:cubicBezTo>
                  <a:cubicBezTo>
                    <a:pt x="115" y="81"/>
                    <a:pt x="118" y="79"/>
                    <a:pt x="119" y="76"/>
                  </a:cubicBezTo>
                  <a:cubicBezTo>
                    <a:pt x="120" y="73"/>
                    <a:pt x="121" y="70"/>
                    <a:pt x="120" y="67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17" y="58"/>
                    <a:pt x="110" y="54"/>
                    <a:pt x="105" y="56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6" y="86"/>
                    <a:pt x="4" y="88"/>
                    <a:pt x="3" y="90"/>
                  </a:cubicBezTo>
                  <a:cubicBezTo>
                    <a:pt x="1" y="92"/>
                    <a:pt x="1" y="95"/>
                    <a:pt x="1" y="97"/>
                  </a:cubicBezTo>
                  <a:cubicBezTo>
                    <a:pt x="2" y="98"/>
                    <a:pt x="2" y="98"/>
                    <a:pt x="2" y="99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4" y="106"/>
                    <a:pt x="7" y="109"/>
                    <a:pt x="10" y="110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6" y="114"/>
                    <a:pt x="28" y="118"/>
                    <a:pt x="28" y="121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17" y="138"/>
                    <a:pt x="17" y="138"/>
                    <a:pt x="17" y="138"/>
                  </a:cubicBezTo>
                  <a:cubicBezTo>
                    <a:pt x="17" y="187"/>
                    <a:pt x="17" y="187"/>
                    <a:pt x="17" y="187"/>
                  </a:cubicBezTo>
                  <a:cubicBezTo>
                    <a:pt x="17" y="199"/>
                    <a:pt x="28" y="208"/>
                    <a:pt x="40" y="209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40" y="220"/>
                    <a:pt x="46" y="225"/>
                    <a:pt x="53" y="225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81" y="225"/>
                    <a:pt x="87" y="220"/>
                    <a:pt x="87" y="214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99" y="208"/>
                    <a:pt x="110" y="199"/>
                    <a:pt x="110" y="187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99" y="138"/>
                    <a:pt x="99" y="138"/>
                    <a:pt x="99" y="138"/>
                  </a:cubicBezTo>
                  <a:cubicBezTo>
                    <a:pt x="99" y="125"/>
                    <a:pt x="99" y="125"/>
                    <a:pt x="99" y="125"/>
                  </a:cubicBezTo>
                  <a:cubicBezTo>
                    <a:pt x="99" y="122"/>
                    <a:pt x="101" y="118"/>
                    <a:pt x="104" y="117"/>
                  </a:cubicBezTo>
                  <a:cubicBezTo>
                    <a:pt x="112" y="115"/>
                    <a:pt x="112" y="115"/>
                    <a:pt x="112" y="115"/>
                  </a:cubicBezTo>
                  <a:cubicBezTo>
                    <a:pt x="118" y="113"/>
                    <a:pt x="122" y="107"/>
                    <a:pt x="120" y="101"/>
                  </a:cubicBezTo>
                  <a:close/>
                  <a:moveTo>
                    <a:pt x="43" y="98"/>
                  </a:moveTo>
                  <a:cubicBezTo>
                    <a:pt x="45" y="99"/>
                    <a:pt x="46" y="100"/>
                    <a:pt x="47" y="101"/>
                  </a:cubicBezTo>
                  <a:cubicBezTo>
                    <a:pt x="48" y="103"/>
                    <a:pt x="49" y="104"/>
                    <a:pt x="49" y="106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35" y="138"/>
                    <a:pt x="35" y="138"/>
                    <a:pt x="35" y="138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5" y="116"/>
                    <a:pt x="30" y="110"/>
                    <a:pt x="25" y="108"/>
                  </a:cubicBezTo>
                  <a:cubicBezTo>
                    <a:pt x="25" y="108"/>
                    <a:pt x="24" y="108"/>
                    <a:pt x="24" y="108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0" y="104"/>
                    <a:pt x="9" y="102"/>
                    <a:pt x="9" y="101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7" y="96"/>
                    <a:pt x="7" y="94"/>
                    <a:pt x="8" y="93"/>
                  </a:cubicBezTo>
                  <a:cubicBezTo>
                    <a:pt x="9" y="92"/>
                    <a:pt x="10" y="91"/>
                    <a:pt x="11" y="90"/>
                  </a:cubicBezTo>
                  <a:cubicBezTo>
                    <a:pt x="12" y="90"/>
                    <a:pt x="12" y="90"/>
                    <a:pt x="12" y="90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106" y="62"/>
                    <a:pt x="106" y="62"/>
                    <a:pt x="106" y="62"/>
                  </a:cubicBezTo>
                  <a:cubicBezTo>
                    <a:pt x="107" y="62"/>
                    <a:pt x="107" y="62"/>
                    <a:pt x="108" y="62"/>
                  </a:cubicBezTo>
                  <a:cubicBezTo>
                    <a:pt x="110" y="62"/>
                    <a:pt x="112" y="63"/>
                    <a:pt x="113" y="66"/>
                  </a:cubicBezTo>
                  <a:cubicBezTo>
                    <a:pt x="114" y="69"/>
                    <a:pt x="114" y="69"/>
                    <a:pt x="114" y="69"/>
                  </a:cubicBezTo>
                  <a:cubicBezTo>
                    <a:pt x="115" y="71"/>
                    <a:pt x="114" y="72"/>
                    <a:pt x="114" y="73"/>
                  </a:cubicBezTo>
                  <a:cubicBezTo>
                    <a:pt x="113" y="74"/>
                    <a:pt x="112" y="75"/>
                    <a:pt x="111" y="76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39" y="97"/>
                    <a:pt x="43" y="98"/>
                    <a:pt x="43" y="98"/>
                  </a:cubicBezTo>
                  <a:close/>
                  <a:moveTo>
                    <a:pt x="111" y="109"/>
                  </a:moveTo>
                  <a:cubicBezTo>
                    <a:pt x="103" y="111"/>
                    <a:pt x="103" y="111"/>
                    <a:pt x="103" y="111"/>
                  </a:cubicBezTo>
                  <a:cubicBezTo>
                    <a:pt x="97" y="113"/>
                    <a:pt x="92" y="119"/>
                    <a:pt x="92" y="125"/>
                  </a:cubicBezTo>
                  <a:cubicBezTo>
                    <a:pt x="92" y="138"/>
                    <a:pt x="92" y="138"/>
                    <a:pt x="92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8" y="107"/>
                    <a:pt x="81" y="103"/>
                    <a:pt x="84" y="102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9" y="95"/>
                    <a:pt x="112" y="96"/>
                    <a:pt x="113" y="99"/>
                  </a:cubicBezTo>
                  <a:cubicBezTo>
                    <a:pt x="114" y="103"/>
                    <a:pt x="114" y="103"/>
                    <a:pt x="114" y="103"/>
                  </a:cubicBezTo>
                  <a:cubicBezTo>
                    <a:pt x="115" y="106"/>
                    <a:pt x="113" y="109"/>
                    <a:pt x="111" y="10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67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5" name="Green Tile"/>
          <p:cNvGrpSpPr/>
          <p:nvPr/>
        </p:nvGrpSpPr>
        <p:grpSpPr>
          <a:xfrm>
            <a:off x="2514726" y="4682828"/>
            <a:ext cx="1326225" cy="1325880"/>
            <a:chOff x="2514069" y="4682828"/>
            <a:chExt cx="1325880" cy="1325880"/>
          </a:xfrm>
        </p:grpSpPr>
        <p:sp>
          <p:nvSpPr>
            <p:cNvPr id="41" name="Rectangle 40"/>
            <p:cNvSpPr/>
            <p:nvPr/>
          </p:nvSpPr>
          <p:spPr bwMode="auto">
            <a:xfrm>
              <a:off x="2514069" y="4682828"/>
              <a:ext cx="1325880" cy="1325880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696"/>
              <a:endParaRPr lang="en-US" sz="2267" dirty="0">
                <a:solidFill>
                  <a:srgbClr val="FFFFFF">
                    <a:lumMod val="20000"/>
                    <a:lumOff val="80000"/>
                    <a:alpha val="99000"/>
                  </a:srgbClr>
                </a:solidFill>
                <a:latin typeface="微软雅黑" panose="020B0503020204020204" pitchFamily="34" charset="-122"/>
                <a:cs typeface="Segoe UI" pitchFamily="34" charset="0"/>
              </a:endParaRPr>
            </a:p>
          </p:txBody>
        </p:sp>
        <p:sp>
          <p:nvSpPr>
            <p:cNvPr id="46" name="Freeform 73"/>
            <p:cNvSpPr>
              <a:spLocks noEditPoints="1"/>
            </p:cNvSpPr>
            <p:nvPr userDrawn="1"/>
          </p:nvSpPr>
          <p:spPr bwMode="auto">
            <a:xfrm>
              <a:off x="2757463" y="5062311"/>
              <a:ext cx="839092" cy="702557"/>
            </a:xfrm>
            <a:custGeom>
              <a:avLst/>
              <a:gdLst>
                <a:gd name="T0" fmla="*/ 339 w 411"/>
                <a:gd name="T1" fmla="*/ 344 h 344"/>
                <a:gd name="T2" fmla="*/ 334 w 411"/>
                <a:gd name="T3" fmla="*/ 342 h 344"/>
                <a:gd name="T4" fmla="*/ 270 w 411"/>
                <a:gd name="T5" fmla="*/ 277 h 344"/>
                <a:gd name="T6" fmla="*/ 74 w 411"/>
                <a:gd name="T7" fmla="*/ 277 h 344"/>
                <a:gd name="T8" fmla="*/ 0 w 411"/>
                <a:gd name="T9" fmla="*/ 203 h 344"/>
                <a:gd name="T10" fmla="*/ 0 w 411"/>
                <a:gd name="T11" fmla="*/ 74 h 344"/>
                <a:gd name="T12" fmla="*/ 74 w 411"/>
                <a:gd name="T13" fmla="*/ 0 h 344"/>
                <a:gd name="T14" fmla="*/ 338 w 411"/>
                <a:gd name="T15" fmla="*/ 0 h 344"/>
                <a:gd name="T16" fmla="*/ 411 w 411"/>
                <a:gd name="T17" fmla="*/ 74 h 344"/>
                <a:gd name="T18" fmla="*/ 411 w 411"/>
                <a:gd name="T19" fmla="*/ 203 h 344"/>
                <a:gd name="T20" fmla="*/ 347 w 411"/>
                <a:gd name="T21" fmla="*/ 277 h 344"/>
                <a:gd name="T22" fmla="*/ 347 w 411"/>
                <a:gd name="T23" fmla="*/ 337 h 344"/>
                <a:gd name="T24" fmla="*/ 342 w 411"/>
                <a:gd name="T25" fmla="*/ 344 h 344"/>
                <a:gd name="T26" fmla="*/ 339 w 411"/>
                <a:gd name="T27" fmla="*/ 344 h 344"/>
                <a:gd name="T28" fmla="*/ 74 w 411"/>
                <a:gd name="T29" fmla="*/ 15 h 344"/>
                <a:gd name="T30" fmla="*/ 14 w 411"/>
                <a:gd name="T31" fmla="*/ 74 h 344"/>
                <a:gd name="T32" fmla="*/ 14 w 411"/>
                <a:gd name="T33" fmla="*/ 203 h 344"/>
                <a:gd name="T34" fmla="*/ 74 w 411"/>
                <a:gd name="T35" fmla="*/ 262 h 344"/>
                <a:gd name="T36" fmla="*/ 273 w 411"/>
                <a:gd name="T37" fmla="*/ 262 h 344"/>
                <a:gd name="T38" fmla="*/ 278 w 411"/>
                <a:gd name="T39" fmla="*/ 264 h 344"/>
                <a:gd name="T40" fmla="*/ 332 w 411"/>
                <a:gd name="T41" fmla="*/ 319 h 344"/>
                <a:gd name="T42" fmla="*/ 332 w 411"/>
                <a:gd name="T43" fmla="*/ 270 h 344"/>
                <a:gd name="T44" fmla="*/ 339 w 411"/>
                <a:gd name="T45" fmla="*/ 262 h 344"/>
                <a:gd name="T46" fmla="*/ 397 w 411"/>
                <a:gd name="T47" fmla="*/ 203 h 344"/>
                <a:gd name="T48" fmla="*/ 397 w 411"/>
                <a:gd name="T49" fmla="*/ 74 h 344"/>
                <a:gd name="T50" fmla="*/ 338 w 411"/>
                <a:gd name="T51" fmla="*/ 15 h 344"/>
                <a:gd name="T52" fmla="*/ 74 w 411"/>
                <a:gd name="T53" fmla="*/ 15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11" h="344">
                  <a:moveTo>
                    <a:pt x="339" y="344"/>
                  </a:moveTo>
                  <a:cubicBezTo>
                    <a:pt x="337" y="344"/>
                    <a:pt x="336" y="343"/>
                    <a:pt x="334" y="342"/>
                  </a:cubicBezTo>
                  <a:cubicBezTo>
                    <a:pt x="270" y="277"/>
                    <a:pt x="270" y="277"/>
                    <a:pt x="270" y="277"/>
                  </a:cubicBezTo>
                  <a:cubicBezTo>
                    <a:pt x="74" y="277"/>
                    <a:pt x="74" y="277"/>
                    <a:pt x="74" y="277"/>
                  </a:cubicBezTo>
                  <a:cubicBezTo>
                    <a:pt x="33" y="277"/>
                    <a:pt x="0" y="244"/>
                    <a:pt x="0" y="203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338" y="0"/>
                    <a:pt x="338" y="0"/>
                    <a:pt x="338" y="0"/>
                  </a:cubicBezTo>
                  <a:cubicBezTo>
                    <a:pt x="378" y="0"/>
                    <a:pt x="411" y="33"/>
                    <a:pt x="411" y="74"/>
                  </a:cubicBezTo>
                  <a:cubicBezTo>
                    <a:pt x="411" y="203"/>
                    <a:pt x="411" y="203"/>
                    <a:pt x="411" y="203"/>
                  </a:cubicBezTo>
                  <a:cubicBezTo>
                    <a:pt x="411" y="242"/>
                    <a:pt x="384" y="273"/>
                    <a:pt x="347" y="277"/>
                  </a:cubicBezTo>
                  <a:cubicBezTo>
                    <a:pt x="347" y="337"/>
                    <a:pt x="347" y="337"/>
                    <a:pt x="347" y="337"/>
                  </a:cubicBezTo>
                  <a:cubicBezTo>
                    <a:pt x="347" y="340"/>
                    <a:pt x="345" y="342"/>
                    <a:pt x="342" y="344"/>
                  </a:cubicBezTo>
                  <a:cubicBezTo>
                    <a:pt x="341" y="344"/>
                    <a:pt x="340" y="344"/>
                    <a:pt x="339" y="344"/>
                  </a:cubicBezTo>
                  <a:close/>
                  <a:moveTo>
                    <a:pt x="74" y="15"/>
                  </a:moveTo>
                  <a:cubicBezTo>
                    <a:pt x="41" y="15"/>
                    <a:pt x="14" y="41"/>
                    <a:pt x="14" y="74"/>
                  </a:cubicBezTo>
                  <a:cubicBezTo>
                    <a:pt x="14" y="203"/>
                    <a:pt x="14" y="203"/>
                    <a:pt x="14" y="203"/>
                  </a:cubicBezTo>
                  <a:cubicBezTo>
                    <a:pt x="14" y="236"/>
                    <a:pt x="41" y="262"/>
                    <a:pt x="74" y="262"/>
                  </a:cubicBezTo>
                  <a:cubicBezTo>
                    <a:pt x="273" y="262"/>
                    <a:pt x="273" y="262"/>
                    <a:pt x="273" y="262"/>
                  </a:cubicBezTo>
                  <a:cubicBezTo>
                    <a:pt x="275" y="262"/>
                    <a:pt x="277" y="263"/>
                    <a:pt x="278" y="264"/>
                  </a:cubicBezTo>
                  <a:cubicBezTo>
                    <a:pt x="332" y="319"/>
                    <a:pt x="332" y="319"/>
                    <a:pt x="332" y="319"/>
                  </a:cubicBezTo>
                  <a:cubicBezTo>
                    <a:pt x="332" y="270"/>
                    <a:pt x="332" y="270"/>
                    <a:pt x="332" y="270"/>
                  </a:cubicBezTo>
                  <a:cubicBezTo>
                    <a:pt x="332" y="266"/>
                    <a:pt x="335" y="262"/>
                    <a:pt x="339" y="262"/>
                  </a:cubicBezTo>
                  <a:cubicBezTo>
                    <a:pt x="371" y="262"/>
                    <a:pt x="397" y="236"/>
                    <a:pt x="397" y="203"/>
                  </a:cubicBezTo>
                  <a:cubicBezTo>
                    <a:pt x="397" y="74"/>
                    <a:pt x="397" y="74"/>
                    <a:pt x="397" y="74"/>
                  </a:cubicBezTo>
                  <a:cubicBezTo>
                    <a:pt x="397" y="41"/>
                    <a:pt x="370" y="15"/>
                    <a:pt x="338" y="15"/>
                  </a:cubicBezTo>
                  <a:lnTo>
                    <a:pt x="74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67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</p:grpSp>
      <p:sp useBgFill="1">
        <p:nvSpPr>
          <p:cNvPr id="44" name="Right Mask"/>
          <p:cNvSpPr/>
          <p:nvPr/>
        </p:nvSpPr>
        <p:spPr bwMode="auto">
          <a:xfrm>
            <a:off x="11175750" y="1630819"/>
            <a:ext cx="1016265" cy="4154983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6" tIns="45699" rIns="91396" bIns="45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2542" y="3231975"/>
            <a:ext cx="6720051" cy="1232464"/>
          </a:xfrm>
        </p:spPr>
        <p:txBody>
          <a:bodyPr anchor="ctr">
            <a:noAutofit/>
          </a:bodyPr>
          <a:lstStyle>
            <a:lvl1pPr algn="l" defTabSz="9139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100" baseline="0" dirty="0">
                <a:ln w="3175">
                  <a:noFill/>
                </a:ln>
                <a:solidFill>
                  <a:schemeClr val="accent1">
                    <a:alpha val="99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2543" y="5029215"/>
            <a:ext cx="6872492" cy="463255"/>
          </a:xfrm>
        </p:spPr>
        <p:txBody>
          <a:bodyPr>
            <a:noAutofit/>
          </a:bodyPr>
          <a:lstStyle>
            <a:lvl1pPr marL="0" indent="0" algn="l" defTabSz="913960" rtl="0" eaLnBrk="1" latinLnBrk="0" hangingPunct="1">
              <a:lnSpc>
                <a:spcPct val="90000"/>
              </a:lnSpc>
              <a:spcBef>
                <a:spcPts val="0"/>
              </a:spcBef>
              <a:buSzPct val="105000"/>
              <a:buFontTx/>
              <a:buNone/>
              <a:defRPr lang="en-US" sz="1600" kern="1200" dirty="0">
                <a:solidFill>
                  <a:schemeClr val="bg1">
                    <a:alpha val="99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defRPr>
            </a:lvl1pPr>
            <a:lvl2pPr marL="456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9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8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 useBgFill="1">
        <p:nvSpPr>
          <p:cNvPr id="45" name="Bottom Mask"/>
          <p:cNvSpPr/>
          <p:nvPr/>
        </p:nvSpPr>
        <p:spPr bwMode="auto">
          <a:xfrm>
            <a:off x="2" y="6010276"/>
            <a:ext cx="12192001" cy="84772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6" tIns="45699" rIns="91396" bIns="45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235" y="1470712"/>
            <a:ext cx="2840982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12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mo, &quot;special&quot; slide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Tile"/>
          <p:cNvSpPr/>
          <p:nvPr/>
        </p:nvSpPr>
        <p:spPr bwMode="auto">
          <a:xfrm>
            <a:off x="4011071" y="3187137"/>
            <a:ext cx="7164667" cy="282313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396" tIns="45699" rIns="91396" bIns="45699" numCol="1" rtlCol="0" anchor="ctr" anchorCtr="0" compatLnSpc="1">
            <a:prstTxWarp prst="textNoShape">
              <a:avLst/>
            </a:prstTxWarp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6" name="Arrow Bar"/>
          <p:cNvSpPr/>
          <p:nvPr/>
        </p:nvSpPr>
        <p:spPr bwMode="auto">
          <a:xfrm>
            <a:off x="4011071" y="1514475"/>
            <a:ext cx="7164667" cy="1499616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396" tIns="45699" rIns="91396" bIns="45699" numCol="1" rtlCol="0" anchor="ctr" anchorCtr="0" compatLnSpc="1">
            <a:prstTxWarp prst="textNoShape">
              <a:avLst/>
            </a:prstTxWarp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180140" y="1586587"/>
            <a:ext cx="5551187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 defTabSz="91396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lang="en-US" sz="5467" b="1" kern="1200" cap="none" spc="-100" baseline="0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Demo</a:t>
            </a:r>
          </a:p>
        </p:txBody>
      </p:sp>
      <p:sp useBgFill="1">
        <p:nvSpPr>
          <p:cNvPr id="9" name="Left Mask"/>
          <p:cNvSpPr/>
          <p:nvPr/>
        </p:nvSpPr>
        <p:spPr bwMode="auto">
          <a:xfrm>
            <a:off x="-1" y="1514476"/>
            <a:ext cx="4011071" cy="149961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6" tIns="45699" rIns="91396" bIns="45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0145" y="5181616"/>
            <a:ext cx="6612268" cy="461665"/>
          </a:xfrm>
        </p:spPr>
        <p:txBody>
          <a:bodyPr>
            <a:noAutofit/>
          </a:bodyPr>
          <a:lstStyle>
            <a:lvl1pPr marL="0" indent="0" algn="l" defTabSz="913960" rtl="0" eaLnBrk="1" latinLnBrk="0" hangingPunct="1">
              <a:lnSpc>
                <a:spcPct val="90000"/>
              </a:lnSpc>
              <a:spcBef>
                <a:spcPts val="0"/>
              </a:spcBef>
              <a:buSzPct val="105000"/>
              <a:buFontTx/>
              <a:buNone/>
              <a:defRPr lang="en-US" sz="1600" kern="1200" dirty="0">
                <a:solidFill>
                  <a:schemeClr val="bg1">
                    <a:alpha val="99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defRPr>
            </a:lvl1pPr>
            <a:lvl2pPr marL="456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9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8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10" name="Circle Arrow"/>
          <p:cNvSpPr>
            <a:spLocks noEditPoints="1"/>
          </p:cNvSpPr>
          <p:nvPr/>
        </p:nvSpPr>
        <p:spPr bwMode="auto">
          <a:xfrm rot="5400000">
            <a:off x="9950939" y="1872947"/>
            <a:ext cx="841375" cy="841595"/>
          </a:xfrm>
          <a:custGeom>
            <a:avLst/>
            <a:gdLst>
              <a:gd name="T0" fmla="*/ 112 w 224"/>
              <a:gd name="T1" fmla="*/ 0 h 224"/>
              <a:gd name="T2" fmla="*/ 0 w 224"/>
              <a:gd name="T3" fmla="*/ 112 h 224"/>
              <a:gd name="T4" fmla="*/ 112 w 224"/>
              <a:gd name="T5" fmla="*/ 224 h 224"/>
              <a:gd name="T6" fmla="*/ 224 w 224"/>
              <a:gd name="T7" fmla="*/ 112 h 224"/>
              <a:gd name="T8" fmla="*/ 112 w 224"/>
              <a:gd name="T9" fmla="*/ 0 h 224"/>
              <a:gd name="T10" fmla="*/ 112 w 224"/>
              <a:gd name="T11" fmla="*/ 216 h 224"/>
              <a:gd name="T12" fmla="*/ 8 w 224"/>
              <a:gd name="T13" fmla="*/ 112 h 224"/>
              <a:gd name="T14" fmla="*/ 112 w 224"/>
              <a:gd name="T15" fmla="*/ 8 h 224"/>
              <a:gd name="T16" fmla="*/ 216 w 224"/>
              <a:gd name="T17" fmla="*/ 112 h 224"/>
              <a:gd name="T18" fmla="*/ 112 w 224"/>
              <a:gd name="T19" fmla="*/ 216 h 224"/>
              <a:gd name="T20" fmla="*/ 161 w 224"/>
              <a:gd name="T21" fmla="*/ 94 h 224"/>
              <a:gd name="T22" fmla="*/ 169 w 224"/>
              <a:gd name="T23" fmla="*/ 94 h 224"/>
              <a:gd name="T24" fmla="*/ 169 w 224"/>
              <a:gd name="T25" fmla="*/ 166 h 224"/>
              <a:gd name="T26" fmla="*/ 165 w 224"/>
              <a:gd name="T27" fmla="*/ 170 h 224"/>
              <a:gd name="T28" fmla="*/ 93 w 224"/>
              <a:gd name="T29" fmla="*/ 170 h 224"/>
              <a:gd name="T30" fmla="*/ 93 w 224"/>
              <a:gd name="T31" fmla="*/ 162 h 224"/>
              <a:gd name="T32" fmla="*/ 156 w 224"/>
              <a:gd name="T33" fmla="*/ 162 h 224"/>
              <a:gd name="T34" fmla="*/ 58 w 224"/>
              <a:gd name="T35" fmla="*/ 65 h 224"/>
              <a:gd name="T36" fmla="*/ 64 w 224"/>
              <a:gd name="T37" fmla="*/ 59 h 224"/>
              <a:gd name="T38" fmla="*/ 161 w 224"/>
              <a:gd name="T39" fmla="*/ 156 h 224"/>
              <a:gd name="T40" fmla="*/ 161 w 224"/>
              <a:gd name="T41" fmla="*/ 9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24" h="224">
                <a:moveTo>
                  <a:pt x="112" y="0"/>
                </a:moveTo>
                <a:cubicBezTo>
                  <a:pt x="50" y="0"/>
                  <a:pt x="0" y="50"/>
                  <a:pt x="0" y="112"/>
                </a:cubicBezTo>
                <a:cubicBezTo>
                  <a:pt x="0" y="174"/>
                  <a:pt x="50" y="224"/>
                  <a:pt x="112" y="224"/>
                </a:cubicBezTo>
                <a:cubicBezTo>
                  <a:pt x="173" y="224"/>
                  <a:pt x="224" y="174"/>
                  <a:pt x="224" y="112"/>
                </a:cubicBezTo>
                <a:cubicBezTo>
                  <a:pt x="224" y="50"/>
                  <a:pt x="173" y="0"/>
                  <a:pt x="112" y="0"/>
                </a:cubicBezTo>
                <a:close/>
                <a:moveTo>
                  <a:pt x="112" y="216"/>
                </a:moveTo>
                <a:cubicBezTo>
                  <a:pt x="54" y="216"/>
                  <a:pt x="8" y="169"/>
                  <a:pt x="8" y="112"/>
                </a:cubicBezTo>
                <a:cubicBezTo>
                  <a:pt x="8" y="54"/>
                  <a:pt x="54" y="8"/>
                  <a:pt x="112" y="8"/>
                </a:cubicBezTo>
                <a:cubicBezTo>
                  <a:pt x="169" y="8"/>
                  <a:pt x="216" y="54"/>
                  <a:pt x="216" y="112"/>
                </a:cubicBezTo>
                <a:cubicBezTo>
                  <a:pt x="216" y="169"/>
                  <a:pt x="169" y="216"/>
                  <a:pt x="112" y="216"/>
                </a:cubicBezTo>
                <a:close/>
                <a:moveTo>
                  <a:pt x="161" y="94"/>
                </a:moveTo>
                <a:cubicBezTo>
                  <a:pt x="169" y="94"/>
                  <a:pt x="169" y="94"/>
                  <a:pt x="169" y="94"/>
                </a:cubicBezTo>
                <a:cubicBezTo>
                  <a:pt x="169" y="166"/>
                  <a:pt x="169" y="166"/>
                  <a:pt x="169" y="166"/>
                </a:cubicBezTo>
                <a:cubicBezTo>
                  <a:pt x="169" y="168"/>
                  <a:pt x="168" y="170"/>
                  <a:pt x="165" y="170"/>
                </a:cubicBezTo>
                <a:cubicBezTo>
                  <a:pt x="93" y="170"/>
                  <a:pt x="93" y="170"/>
                  <a:pt x="93" y="170"/>
                </a:cubicBezTo>
                <a:cubicBezTo>
                  <a:pt x="93" y="162"/>
                  <a:pt x="93" y="162"/>
                  <a:pt x="93" y="162"/>
                </a:cubicBezTo>
                <a:cubicBezTo>
                  <a:pt x="156" y="162"/>
                  <a:pt x="156" y="162"/>
                  <a:pt x="156" y="162"/>
                </a:cubicBezTo>
                <a:cubicBezTo>
                  <a:pt x="58" y="65"/>
                  <a:pt x="58" y="65"/>
                  <a:pt x="58" y="65"/>
                </a:cubicBezTo>
                <a:cubicBezTo>
                  <a:pt x="64" y="59"/>
                  <a:pt x="64" y="59"/>
                  <a:pt x="64" y="59"/>
                </a:cubicBezTo>
                <a:cubicBezTo>
                  <a:pt x="161" y="156"/>
                  <a:pt x="161" y="156"/>
                  <a:pt x="161" y="156"/>
                </a:cubicBezTo>
                <a:lnTo>
                  <a:pt x="161" y="94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00" tIns="45701" rIns="91400" bIns="45701" numCol="1" anchor="t" anchorCtr="0" compatLnSpc="1">
            <a:prstTxWarp prst="textNoShape">
              <a:avLst/>
            </a:prstTxWarp>
          </a:bodyPr>
          <a:lstStyle/>
          <a:p>
            <a:endParaRPr lang="en-US" sz="1867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TechEd Tile"/>
          <p:cNvSpPr/>
          <p:nvPr/>
        </p:nvSpPr>
        <p:spPr bwMode="auto">
          <a:xfrm>
            <a:off x="1022339" y="1514475"/>
            <a:ext cx="2826232" cy="149961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396" tIns="45699" rIns="91396" bIns="45699" numCol="1" rtlCol="0" anchor="ctr" anchorCtr="0" compatLnSpc="1">
            <a:prstTxWarp prst="textNoShape">
              <a:avLst/>
            </a:prstTxWarp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 useBgFill="1">
        <p:nvSpPr>
          <p:cNvPr id="13" name="Top Mask"/>
          <p:cNvSpPr/>
          <p:nvPr/>
        </p:nvSpPr>
        <p:spPr bwMode="auto">
          <a:xfrm>
            <a:off x="1" y="1"/>
            <a:ext cx="12192000" cy="151447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6" tIns="45699" rIns="91396" bIns="45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 useBgFill="1">
        <p:nvSpPr>
          <p:cNvPr id="14" name="Right Mask"/>
          <p:cNvSpPr/>
          <p:nvPr/>
        </p:nvSpPr>
        <p:spPr bwMode="auto">
          <a:xfrm>
            <a:off x="11175750" y="1630819"/>
            <a:ext cx="1016265" cy="4154983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6" tIns="45699" rIns="91396" bIns="45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grpSp>
        <p:nvGrpSpPr>
          <p:cNvPr id="16" name="Demo Tile"/>
          <p:cNvGrpSpPr/>
          <p:nvPr/>
        </p:nvGrpSpPr>
        <p:grpSpPr>
          <a:xfrm>
            <a:off x="1017879" y="3187887"/>
            <a:ext cx="2827988" cy="2827252"/>
            <a:chOff x="1022073" y="-1135906"/>
            <a:chExt cx="2827252" cy="2827252"/>
          </a:xfrm>
        </p:grpSpPr>
        <p:sp>
          <p:nvSpPr>
            <p:cNvPr id="17" name="Rectangle 16"/>
            <p:cNvSpPr/>
            <p:nvPr/>
          </p:nvSpPr>
          <p:spPr bwMode="auto">
            <a:xfrm>
              <a:off x="1022073" y="-1135906"/>
              <a:ext cx="2827252" cy="2827252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696"/>
              <a:endParaRPr lang="en-US" sz="2267" dirty="0">
                <a:solidFill>
                  <a:srgbClr val="FFFFFF">
                    <a:lumMod val="20000"/>
                    <a:lumOff val="80000"/>
                    <a:alpha val="99000"/>
                  </a:srgbClr>
                </a:solidFill>
                <a:latin typeface="微软雅黑" panose="020B0503020204020204" pitchFamily="34" charset="-122"/>
                <a:cs typeface="Segoe UI" pitchFamily="34" charset="0"/>
              </a:endParaRPr>
            </a:p>
          </p:txBody>
        </p:sp>
        <p:sp>
          <p:nvSpPr>
            <p:cNvPr id="18" name="Light bulb Icon"/>
            <p:cNvSpPr>
              <a:spLocks noEditPoints="1"/>
            </p:cNvSpPr>
            <p:nvPr/>
          </p:nvSpPr>
          <p:spPr bwMode="auto">
            <a:xfrm>
              <a:off x="1945077" y="-620805"/>
              <a:ext cx="979488" cy="1797050"/>
            </a:xfrm>
            <a:custGeom>
              <a:avLst/>
              <a:gdLst>
                <a:gd name="T0" fmla="*/ 18 w 122"/>
                <a:gd name="T1" fmla="*/ 137 h 224"/>
                <a:gd name="T2" fmla="*/ 105 w 122"/>
                <a:gd name="T3" fmla="*/ 22 h 224"/>
                <a:gd name="T4" fmla="*/ 119 w 122"/>
                <a:gd name="T5" fmla="*/ 29 h 224"/>
                <a:gd name="T6" fmla="*/ 119 w 122"/>
                <a:gd name="T7" fmla="*/ 41 h 224"/>
                <a:gd name="T8" fmla="*/ 17 w 122"/>
                <a:gd name="T9" fmla="*/ 75 h 224"/>
                <a:gd name="T10" fmla="*/ 14 w 122"/>
                <a:gd name="T11" fmla="*/ 76 h 224"/>
                <a:gd name="T12" fmla="*/ 2 w 122"/>
                <a:gd name="T13" fmla="*/ 64 h 224"/>
                <a:gd name="T14" fmla="*/ 10 w 122"/>
                <a:gd name="T15" fmla="*/ 50 h 224"/>
                <a:gd name="T16" fmla="*/ 8 w 122"/>
                <a:gd name="T17" fmla="*/ 58 h 224"/>
                <a:gd name="T18" fmla="*/ 9 w 122"/>
                <a:gd name="T19" fmla="*/ 66 h 224"/>
                <a:gd name="T20" fmla="*/ 14 w 122"/>
                <a:gd name="T21" fmla="*/ 70 h 224"/>
                <a:gd name="T22" fmla="*/ 111 w 122"/>
                <a:gd name="T23" fmla="*/ 41 h 224"/>
                <a:gd name="T24" fmla="*/ 115 w 122"/>
                <a:gd name="T25" fmla="*/ 35 h 224"/>
                <a:gd name="T26" fmla="*/ 108 w 122"/>
                <a:gd name="T27" fmla="*/ 27 h 224"/>
                <a:gd name="T28" fmla="*/ 12 w 122"/>
                <a:gd name="T29" fmla="*/ 56 h 224"/>
                <a:gd name="T30" fmla="*/ 10 w 122"/>
                <a:gd name="T31" fmla="*/ 16 h 224"/>
                <a:gd name="T32" fmla="*/ 73 w 122"/>
                <a:gd name="T33" fmla="*/ 9 h 224"/>
                <a:gd name="T34" fmla="*/ 67 w 122"/>
                <a:gd name="T35" fmla="*/ 27 h 224"/>
                <a:gd name="T36" fmla="*/ 14 w 122"/>
                <a:gd name="T37" fmla="*/ 42 h 224"/>
                <a:gd name="T38" fmla="*/ 2 w 122"/>
                <a:gd name="T39" fmla="*/ 31 h 224"/>
                <a:gd name="T40" fmla="*/ 9 w 122"/>
                <a:gd name="T41" fmla="*/ 32 h 224"/>
                <a:gd name="T42" fmla="*/ 16 w 122"/>
                <a:gd name="T43" fmla="*/ 36 h 224"/>
                <a:gd name="T44" fmla="*/ 69 w 122"/>
                <a:gd name="T45" fmla="*/ 14 h 224"/>
                <a:gd name="T46" fmla="*/ 63 w 122"/>
                <a:gd name="T47" fmla="*/ 7 h 224"/>
                <a:gd name="T48" fmla="*/ 12 w 122"/>
                <a:gd name="T49" fmla="*/ 22 h 224"/>
                <a:gd name="T50" fmla="*/ 113 w 122"/>
                <a:gd name="T51" fmla="*/ 114 h 224"/>
                <a:gd name="T52" fmla="*/ 99 w 122"/>
                <a:gd name="T53" fmla="*/ 124 h 224"/>
                <a:gd name="T54" fmla="*/ 110 w 122"/>
                <a:gd name="T55" fmla="*/ 137 h 224"/>
                <a:gd name="T56" fmla="*/ 87 w 122"/>
                <a:gd name="T57" fmla="*/ 208 h 224"/>
                <a:gd name="T58" fmla="*/ 74 w 122"/>
                <a:gd name="T59" fmla="*/ 224 h 224"/>
                <a:gd name="T60" fmla="*/ 41 w 122"/>
                <a:gd name="T61" fmla="*/ 213 h 224"/>
                <a:gd name="T62" fmla="*/ 18 w 122"/>
                <a:gd name="T63" fmla="*/ 187 h 224"/>
                <a:gd name="T64" fmla="*/ 29 w 122"/>
                <a:gd name="T65" fmla="*/ 137 h 224"/>
                <a:gd name="T66" fmla="*/ 23 w 122"/>
                <a:gd name="T67" fmla="*/ 113 h 224"/>
                <a:gd name="T68" fmla="*/ 10 w 122"/>
                <a:gd name="T69" fmla="*/ 109 h 224"/>
                <a:gd name="T70" fmla="*/ 2 w 122"/>
                <a:gd name="T71" fmla="*/ 98 h 224"/>
                <a:gd name="T72" fmla="*/ 3 w 122"/>
                <a:gd name="T73" fmla="*/ 89 h 224"/>
                <a:gd name="T74" fmla="*/ 105 w 122"/>
                <a:gd name="T75" fmla="*/ 55 h 224"/>
                <a:gd name="T76" fmla="*/ 120 w 122"/>
                <a:gd name="T77" fmla="*/ 66 h 224"/>
                <a:gd name="T78" fmla="*/ 113 w 122"/>
                <a:gd name="T79" fmla="*/ 81 h 224"/>
                <a:gd name="T80" fmla="*/ 56 w 122"/>
                <a:gd name="T81" fmla="*/ 105 h 224"/>
                <a:gd name="T82" fmla="*/ 72 w 122"/>
                <a:gd name="T83" fmla="*/ 137 h 224"/>
                <a:gd name="T84" fmla="*/ 82 w 122"/>
                <a:gd name="T85" fmla="*/ 95 h 224"/>
                <a:gd name="T86" fmla="*/ 119 w 122"/>
                <a:gd name="T87" fmla="*/ 96 h 224"/>
                <a:gd name="T88" fmla="*/ 113 w 122"/>
                <a:gd name="T89" fmla="*/ 114 h 224"/>
                <a:gd name="T90" fmla="*/ 111 w 122"/>
                <a:gd name="T91" fmla="*/ 75 h 224"/>
                <a:gd name="T92" fmla="*/ 115 w 122"/>
                <a:gd name="T93" fmla="*/ 68 h 224"/>
                <a:gd name="T94" fmla="*/ 108 w 122"/>
                <a:gd name="T95" fmla="*/ 61 h 224"/>
                <a:gd name="T96" fmla="*/ 25 w 122"/>
                <a:gd name="T97" fmla="*/ 86 h 224"/>
                <a:gd name="T98" fmla="*/ 12 w 122"/>
                <a:gd name="T99" fmla="*/ 89 h 224"/>
                <a:gd name="T100" fmla="*/ 8 w 122"/>
                <a:gd name="T101" fmla="*/ 92 h 224"/>
                <a:gd name="T102" fmla="*/ 8 w 122"/>
                <a:gd name="T103" fmla="*/ 96 h 224"/>
                <a:gd name="T104" fmla="*/ 12 w 122"/>
                <a:gd name="T105" fmla="*/ 103 h 224"/>
                <a:gd name="T106" fmla="*/ 25 w 122"/>
                <a:gd name="T107" fmla="*/ 107 h 224"/>
                <a:gd name="T108" fmla="*/ 35 w 122"/>
                <a:gd name="T109" fmla="*/ 120 h 224"/>
                <a:gd name="T110" fmla="*/ 50 w 122"/>
                <a:gd name="T111" fmla="*/ 137 h 224"/>
                <a:gd name="T112" fmla="*/ 48 w 122"/>
                <a:gd name="T113" fmla="*/ 100 h 224"/>
                <a:gd name="T114" fmla="*/ 49 w 122"/>
                <a:gd name="T115" fmla="*/ 93 h 224"/>
                <a:gd name="T116" fmla="*/ 113 w 122"/>
                <a:gd name="T117" fmla="*/ 98 h 224"/>
                <a:gd name="T118" fmla="*/ 84 w 122"/>
                <a:gd name="T119" fmla="*/ 101 h 224"/>
                <a:gd name="T120" fmla="*/ 78 w 122"/>
                <a:gd name="T121" fmla="*/ 137 h 224"/>
                <a:gd name="T122" fmla="*/ 93 w 122"/>
                <a:gd name="T123" fmla="*/ 124 h 224"/>
                <a:gd name="T124" fmla="*/ 111 w 122"/>
                <a:gd name="T125" fmla="*/ 108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2" h="224">
                  <a:moveTo>
                    <a:pt x="18" y="137"/>
                  </a:moveTo>
                  <a:cubicBezTo>
                    <a:pt x="18" y="137"/>
                    <a:pt x="18" y="137"/>
                    <a:pt x="18" y="137"/>
                  </a:cubicBezTo>
                  <a:moveTo>
                    <a:pt x="10" y="50"/>
                  </a:moveTo>
                  <a:cubicBezTo>
                    <a:pt x="105" y="22"/>
                    <a:pt x="105" y="22"/>
                    <a:pt x="105" y="22"/>
                  </a:cubicBezTo>
                  <a:cubicBezTo>
                    <a:pt x="106" y="21"/>
                    <a:pt x="107" y="21"/>
                    <a:pt x="108" y="21"/>
                  </a:cubicBezTo>
                  <a:cubicBezTo>
                    <a:pt x="113" y="21"/>
                    <a:pt x="118" y="24"/>
                    <a:pt x="119" y="29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1" y="36"/>
                    <a:pt x="121" y="39"/>
                    <a:pt x="119" y="41"/>
                  </a:cubicBezTo>
                  <a:cubicBezTo>
                    <a:pt x="118" y="44"/>
                    <a:pt x="116" y="46"/>
                    <a:pt x="113" y="47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16" y="76"/>
                    <a:pt x="15" y="76"/>
                    <a:pt x="14" y="76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9" y="76"/>
                    <a:pt x="5" y="73"/>
                    <a:pt x="3" y="68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1" y="61"/>
                    <a:pt x="2" y="58"/>
                    <a:pt x="3" y="56"/>
                  </a:cubicBezTo>
                  <a:cubicBezTo>
                    <a:pt x="5" y="53"/>
                    <a:pt x="7" y="51"/>
                    <a:pt x="10" y="50"/>
                  </a:cubicBezTo>
                  <a:close/>
                  <a:moveTo>
                    <a:pt x="12" y="56"/>
                  </a:moveTo>
                  <a:cubicBezTo>
                    <a:pt x="10" y="56"/>
                    <a:pt x="9" y="57"/>
                    <a:pt x="8" y="58"/>
                  </a:cubicBezTo>
                  <a:cubicBezTo>
                    <a:pt x="8" y="60"/>
                    <a:pt x="8" y="61"/>
                    <a:pt x="8" y="6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10" y="68"/>
                    <a:pt x="12" y="70"/>
                    <a:pt x="14" y="70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5" y="70"/>
                    <a:pt x="15" y="70"/>
                    <a:pt x="16" y="70"/>
                  </a:cubicBezTo>
                  <a:cubicBezTo>
                    <a:pt x="111" y="41"/>
                    <a:pt x="111" y="41"/>
                    <a:pt x="111" y="41"/>
                  </a:cubicBezTo>
                  <a:cubicBezTo>
                    <a:pt x="112" y="41"/>
                    <a:pt x="113" y="40"/>
                    <a:pt x="114" y="39"/>
                  </a:cubicBezTo>
                  <a:cubicBezTo>
                    <a:pt x="115" y="37"/>
                    <a:pt x="115" y="36"/>
                    <a:pt x="115" y="35"/>
                  </a:cubicBezTo>
                  <a:cubicBezTo>
                    <a:pt x="113" y="31"/>
                    <a:pt x="113" y="31"/>
                    <a:pt x="113" y="31"/>
                  </a:cubicBezTo>
                  <a:cubicBezTo>
                    <a:pt x="113" y="29"/>
                    <a:pt x="111" y="27"/>
                    <a:pt x="108" y="27"/>
                  </a:cubicBezTo>
                  <a:cubicBezTo>
                    <a:pt x="108" y="27"/>
                    <a:pt x="107" y="27"/>
                    <a:pt x="107" y="27"/>
                  </a:cubicBezTo>
                  <a:lnTo>
                    <a:pt x="12" y="56"/>
                  </a:lnTo>
                  <a:close/>
                  <a:moveTo>
                    <a:pt x="2" y="31"/>
                  </a:moveTo>
                  <a:cubicBezTo>
                    <a:pt x="0" y="25"/>
                    <a:pt x="4" y="18"/>
                    <a:pt x="10" y="16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65" y="0"/>
                    <a:pt x="72" y="3"/>
                    <a:pt x="73" y="9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6" y="18"/>
                    <a:pt x="73" y="25"/>
                    <a:pt x="67" y="27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6" y="42"/>
                    <a:pt x="15" y="42"/>
                    <a:pt x="14" y="42"/>
                  </a:cubicBezTo>
                  <a:cubicBezTo>
                    <a:pt x="9" y="42"/>
                    <a:pt x="5" y="39"/>
                    <a:pt x="3" y="34"/>
                  </a:cubicBezTo>
                  <a:lnTo>
                    <a:pt x="2" y="31"/>
                  </a:lnTo>
                  <a:close/>
                  <a:moveTo>
                    <a:pt x="8" y="29"/>
                  </a:moveTo>
                  <a:cubicBezTo>
                    <a:pt x="9" y="32"/>
                    <a:pt x="9" y="32"/>
                    <a:pt x="9" y="32"/>
                  </a:cubicBezTo>
                  <a:cubicBezTo>
                    <a:pt x="10" y="35"/>
                    <a:pt x="12" y="36"/>
                    <a:pt x="14" y="36"/>
                  </a:cubicBezTo>
                  <a:cubicBezTo>
                    <a:pt x="15" y="36"/>
                    <a:pt x="15" y="36"/>
                    <a:pt x="16" y="36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8" y="20"/>
                    <a:pt x="70" y="17"/>
                    <a:pt x="69" y="14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67" y="8"/>
                    <a:pt x="65" y="7"/>
                    <a:pt x="63" y="7"/>
                  </a:cubicBezTo>
                  <a:cubicBezTo>
                    <a:pt x="62" y="7"/>
                    <a:pt x="62" y="7"/>
                    <a:pt x="61" y="7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9" y="23"/>
                    <a:pt x="7" y="26"/>
                    <a:pt x="8" y="29"/>
                  </a:cubicBezTo>
                  <a:close/>
                  <a:moveTo>
                    <a:pt x="113" y="114"/>
                  </a:moveTo>
                  <a:cubicBezTo>
                    <a:pt x="105" y="116"/>
                    <a:pt x="105" y="116"/>
                    <a:pt x="105" y="116"/>
                  </a:cubicBezTo>
                  <a:cubicBezTo>
                    <a:pt x="102" y="117"/>
                    <a:pt x="99" y="121"/>
                    <a:pt x="99" y="124"/>
                  </a:cubicBezTo>
                  <a:cubicBezTo>
                    <a:pt x="99" y="137"/>
                    <a:pt x="99" y="137"/>
                    <a:pt x="99" y="137"/>
                  </a:cubicBezTo>
                  <a:cubicBezTo>
                    <a:pt x="110" y="137"/>
                    <a:pt x="110" y="137"/>
                    <a:pt x="110" y="137"/>
                  </a:cubicBezTo>
                  <a:cubicBezTo>
                    <a:pt x="110" y="187"/>
                    <a:pt x="110" y="187"/>
                    <a:pt x="110" y="187"/>
                  </a:cubicBezTo>
                  <a:cubicBezTo>
                    <a:pt x="110" y="198"/>
                    <a:pt x="100" y="207"/>
                    <a:pt x="87" y="208"/>
                  </a:cubicBezTo>
                  <a:cubicBezTo>
                    <a:pt x="87" y="213"/>
                    <a:pt x="87" y="213"/>
                    <a:pt x="87" y="213"/>
                  </a:cubicBezTo>
                  <a:cubicBezTo>
                    <a:pt x="87" y="219"/>
                    <a:pt x="81" y="224"/>
                    <a:pt x="74" y="224"/>
                  </a:cubicBezTo>
                  <a:cubicBezTo>
                    <a:pt x="54" y="224"/>
                    <a:pt x="54" y="224"/>
                    <a:pt x="54" y="224"/>
                  </a:cubicBezTo>
                  <a:cubicBezTo>
                    <a:pt x="47" y="224"/>
                    <a:pt x="41" y="219"/>
                    <a:pt x="41" y="213"/>
                  </a:cubicBezTo>
                  <a:cubicBezTo>
                    <a:pt x="41" y="208"/>
                    <a:pt x="41" y="208"/>
                    <a:pt x="41" y="208"/>
                  </a:cubicBezTo>
                  <a:cubicBezTo>
                    <a:pt x="28" y="207"/>
                    <a:pt x="18" y="198"/>
                    <a:pt x="18" y="187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29" y="137"/>
                    <a:pt x="29" y="137"/>
                    <a:pt x="29" y="137"/>
                  </a:cubicBezTo>
                  <a:cubicBezTo>
                    <a:pt x="29" y="120"/>
                    <a:pt x="29" y="120"/>
                    <a:pt x="29" y="120"/>
                  </a:cubicBezTo>
                  <a:cubicBezTo>
                    <a:pt x="29" y="117"/>
                    <a:pt x="26" y="113"/>
                    <a:pt x="23" y="113"/>
                  </a:cubicBezTo>
                  <a:cubicBezTo>
                    <a:pt x="12" y="109"/>
                    <a:pt x="12" y="109"/>
                    <a:pt x="12" y="109"/>
                  </a:cubicBezTo>
                  <a:cubicBezTo>
                    <a:pt x="10" y="109"/>
                    <a:pt x="10" y="109"/>
                    <a:pt x="10" y="109"/>
                  </a:cubicBezTo>
                  <a:cubicBezTo>
                    <a:pt x="7" y="108"/>
                    <a:pt x="4" y="105"/>
                    <a:pt x="3" y="102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2" y="97"/>
                    <a:pt x="2" y="97"/>
                    <a:pt x="2" y="96"/>
                  </a:cubicBezTo>
                  <a:cubicBezTo>
                    <a:pt x="2" y="94"/>
                    <a:pt x="2" y="91"/>
                    <a:pt x="3" y="89"/>
                  </a:cubicBezTo>
                  <a:cubicBezTo>
                    <a:pt x="5" y="87"/>
                    <a:pt x="7" y="85"/>
                    <a:pt x="10" y="84"/>
                  </a:cubicBezTo>
                  <a:cubicBezTo>
                    <a:pt x="105" y="55"/>
                    <a:pt x="105" y="55"/>
                    <a:pt x="105" y="55"/>
                  </a:cubicBezTo>
                  <a:cubicBezTo>
                    <a:pt x="111" y="54"/>
                    <a:pt x="118" y="57"/>
                    <a:pt x="119" y="63"/>
                  </a:cubicBezTo>
                  <a:cubicBezTo>
                    <a:pt x="120" y="66"/>
                    <a:pt x="120" y="66"/>
                    <a:pt x="120" y="66"/>
                  </a:cubicBezTo>
                  <a:cubicBezTo>
                    <a:pt x="121" y="69"/>
                    <a:pt x="121" y="72"/>
                    <a:pt x="119" y="75"/>
                  </a:cubicBezTo>
                  <a:cubicBezTo>
                    <a:pt x="118" y="78"/>
                    <a:pt x="116" y="80"/>
                    <a:pt x="113" y="81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55" y="100"/>
                    <a:pt x="56" y="103"/>
                    <a:pt x="56" y="105"/>
                  </a:cubicBezTo>
                  <a:cubicBezTo>
                    <a:pt x="56" y="137"/>
                    <a:pt x="56" y="137"/>
                    <a:pt x="56" y="137"/>
                  </a:cubicBezTo>
                  <a:cubicBezTo>
                    <a:pt x="72" y="137"/>
                    <a:pt x="72" y="137"/>
                    <a:pt x="72" y="137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2" y="103"/>
                    <a:pt x="77" y="97"/>
                    <a:pt x="82" y="95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111" y="87"/>
                    <a:pt x="118" y="91"/>
                    <a:pt x="119" y="96"/>
                  </a:cubicBezTo>
                  <a:cubicBezTo>
                    <a:pt x="120" y="100"/>
                    <a:pt x="120" y="100"/>
                    <a:pt x="120" y="100"/>
                  </a:cubicBezTo>
                  <a:cubicBezTo>
                    <a:pt x="122" y="106"/>
                    <a:pt x="119" y="112"/>
                    <a:pt x="113" y="114"/>
                  </a:cubicBezTo>
                  <a:close/>
                  <a:moveTo>
                    <a:pt x="49" y="93"/>
                  </a:moveTo>
                  <a:cubicBezTo>
                    <a:pt x="111" y="75"/>
                    <a:pt x="111" y="75"/>
                    <a:pt x="111" y="75"/>
                  </a:cubicBezTo>
                  <a:cubicBezTo>
                    <a:pt x="112" y="74"/>
                    <a:pt x="113" y="74"/>
                    <a:pt x="114" y="72"/>
                  </a:cubicBezTo>
                  <a:cubicBezTo>
                    <a:pt x="115" y="71"/>
                    <a:pt x="115" y="70"/>
                    <a:pt x="115" y="68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3" y="62"/>
                    <a:pt x="111" y="61"/>
                    <a:pt x="108" y="61"/>
                  </a:cubicBezTo>
                  <a:cubicBezTo>
                    <a:pt x="108" y="61"/>
                    <a:pt x="107" y="61"/>
                    <a:pt x="107" y="61"/>
                  </a:cubicBezTo>
                  <a:cubicBezTo>
                    <a:pt x="25" y="86"/>
                    <a:pt x="25" y="86"/>
                    <a:pt x="25" y="86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2" y="89"/>
                    <a:pt x="12" y="89"/>
                    <a:pt x="12" y="89"/>
                  </a:cubicBezTo>
                  <a:cubicBezTo>
                    <a:pt x="12" y="90"/>
                    <a:pt x="12" y="90"/>
                    <a:pt x="12" y="90"/>
                  </a:cubicBezTo>
                  <a:cubicBezTo>
                    <a:pt x="10" y="90"/>
                    <a:pt x="9" y="91"/>
                    <a:pt x="8" y="92"/>
                  </a:cubicBezTo>
                  <a:cubicBezTo>
                    <a:pt x="8" y="93"/>
                    <a:pt x="8" y="95"/>
                    <a:pt x="8" y="96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10" y="101"/>
                    <a:pt x="11" y="103"/>
                    <a:pt x="12" y="103"/>
                  </a:cubicBezTo>
                  <a:cubicBezTo>
                    <a:pt x="13" y="103"/>
                    <a:pt x="13" y="103"/>
                    <a:pt x="13" y="103"/>
                  </a:cubicBezTo>
                  <a:cubicBezTo>
                    <a:pt x="25" y="107"/>
                    <a:pt x="25" y="107"/>
                    <a:pt x="25" y="107"/>
                  </a:cubicBezTo>
                  <a:cubicBezTo>
                    <a:pt x="25" y="107"/>
                    <a:pt x="25" y="107"/>
                    <a:pt x="25" y="107"/>
                  </a:cubicBezTo>
                  <a:cubicBezTo>
                    <a:pt x="31" y="109"/>
                    <a:pt x="35" y="115"/>
                    <a:pt x="35" y="120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50" y="104"/>
                    <a:pt x="49" y="102"/>
                    <a:pt x="48" y="100"/>
                  </a:cubicBezTo>
                  <a:cubicBezTo>
                    <a:pt x="47" y="99"/>
                    <a:pt x="45" y="98"/>
                    <a:pt x="44" y="97"/>
                  </a:cubicBezTo>
                  <a:cubicBezTo>
                    <a:pt x="44" y="97"/>
                    <a:pt x="40" y="96"/>
                    <a:pt x="49" y="93"/>
                  </a:cubicBezTo>
                  <a:close/>
                  <a:moveTo>
                    <a:pt x="115" y="102"/>
                  </a:moveTo>
                  <a:cubicBezTo>
                    <a:pt x="113" y="98"/>
                    <a:pt x="113" y="98"/>
                    <a:pt x="113" y="98"/>
                  </a:cubicBezTo>
                  <a:cubicBezTo>
                    <a:pt x="113" y="95"/>
                    <a:pt x="110" y="94"/>
                    <a:pt x="107" y="95"/>
                  </a:cubicBezTo>
                  <a:cubicBezTo>
                    <a:pt x="84" y="101"/>
                    <a:pt x="84" y="101"/>
                    <a:pt x="84" y="101"/>
                  </a:cubicBezTo>
                  <a:cubicBezTo>
                    <a:pt x="81" y="102"/>
                    <a:pt x="78" y="106"/>
                    <a:pt x="78" y="109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93" y="137"/>
                    <a:pt x="93" y="137"/>
                    <a:pt x="93" y="137"/>
                  </a:cubicBezTo>
                  <a:cubicBezTo>
                    <a:pt x="93" y="124"/>
                    <a:pt x="93" y="124"/>
                    <a:pt x="93" y="124"/>
                  </a:cubicBezTo>
                  <a:cubicBezTo>
                    <a:pt x="93" y="118"/>
                    <a:pt x="97" y="112"/>
                    <a:pt x="103" y="111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4" y="108"/>
                    <a:pt x="115" y="105"/>
                    <a:pt x="115" y="1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67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0142" y="3187150"/>
            <a:ext cx="6612268" cy="1523495"/>
          </a:xfrm>
        </p:spPr>
        <p:txBody>
          <a:bodyPr anchor="ctr" anchorCtr="0">
            <a:noAutofit/>
          </a:bodyPr>
          <a:lstStyle>
            <a:lvl1pPr algn="l" defTabSz="9139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100" baseline="0" dirty="0">
                <a:ln w="3175">
                  <a:noFill/>
                </a:ln>
                <a:solidFill>
                  <a:schemeClr val="accent6">
                    <a:alpha val="99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 useBgFill="1">
        <p:nvSpPr>
          <p:cNvPr id="15" name="Bottom Mask"/>
          <p:cNvSpPr/>
          <p:nvPr/>
        </p:nvSpPr>
        <p:spPr bwMode="auto">
          <a:xfrm>
            <a:off x="4011086" y="6010276"/>
            <a:ext cx="8180929" cy="84772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6" tIns="45699" rIns="91396" bIns="45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235" y="1470712"/>
            <a:ext cx="2840982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ideo, &quot;special&quot; slide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Tile"/>
          <p:cNvSpPr/>
          <p:nvPr/>
        </p:nvSpPr>
        <p:spPr bwMode="auto">
          <a:xfrm>
            <a:off x="4011071" y="3187137"/>
            <a:ext cx="7164667" cy="282313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396" tIns="45699" rIns="91396" bIns="45699" numCol="1" rtlCol="0" anchor="ctr" anchorCtr="0" compatLnSpc="1">
            <a:prstTxWarp prst="textNoShape">
              <a:avLst/>
            </a:prstTxWarp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6" name="Arrow Bar"/>
          <p:cNvSpPr/>
          <p:nvPr/>
        </p:nvSpPr>
        <p:spPr bwMode="auto">
          <a:xfrm>
            <a:off x="4011071" y="1514475"/>
            <a:ext cx="7164667" cy="1499616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396" tIns="45699" rIns="91396" bIns="45699" numCol="1" rtlCol="0" anchor="ctr" anchorCtr="0" compatLnSpc="1">
            <a:prstTxWarp prst="textNoShape">
              <a:avLst/>
            </a:prstTxWarp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180140" y="1586587"/>
            <a:ext cx="5551187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 defTabSz="91396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lang="en-US" sz="5467" b="1" kern="1200" cap="none" spc="-100" baseline="0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Video</a:t>
            </a:r>
          </a:p>
        </p:txBody>
      </p:sp>
      <p:sp useBgFill="1">
        <p:nvSpPr>
          <p:cNvPr id="9" name="Left Mask"/>
          <p:cNvSpPr/>
          <p:nvPr/>
        </p:nvSpPr>
        <p:spPr bwMode="auto">
          <a:xfrm>
            <a:off x="-1" y="1514476"/>
            <a:ext cx="4011071" cy="149961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6" tIns="45699" rIns="91396" bIns="45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0145" y="5181616"/>
            <a:ext cx="6612268" cy="461665"/>
          </a:xfrm>
        </p:spPr>
        <p:txBody>
          <a:bodyPr>
            <a:noAutofit/>
          </a:bodyPr>
          <a:lstStyle>
            <a:lvl1pPr marL="0" indent="0" algn="l" defTabSz="913960" rtl="0" eaLnBrk="1" latinLnBrk="0" hangingPunct="1">
              <a:lnSpc>
                <a:spcPct val="90000"/>
              </a:lnSpc>
              <a:spcBef>
                <a:spcPts val="0"/>
              </a:spcBef>
              <a:buSzPct val="105000"/>
              <a:buFontTx/>
              <a:buNone/>
              <a:defRPr lang="en-US" sz="1600" kern="1200" dirty="0">
                <a:solidFill>
                  <a:schemeClr val="bg1">
                    <a:alpha val="99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defRPr>
            </a:lvl1pPr>
            <a:lvl2pPr marL="456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9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8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10" name="Circle Arrow"/>
          <p:cNvSpPr>
            <a:spLocks noEditPoints="1"/>
          </p:cNvSpPr>
          <p:nvPr/>
        </p:nvSpPr>
        <p:spPr bwMode="auto">
          <a:xfrm rot="5400000">
            <a:off x="9950939" y="1872947"/>
            <a:ext cx="841375" cy="841595"/>
          </a:xfrm>
          <a:custGeom>
            <a:avLst/>
            <a:gdLst>
              <a:gd name="T0" fmla="*/ 112 w 224"/>
              <a:gd name="T1" fmla="*/ 0 h 224"/>
              <a:gd name="T2" fmla="*/ 0 w 224"/>
              <a:gd name="T3" fmla="*/ 112 h 224"/>
              <a:gd name="T4" fmla="*/ 112 w 224"/>
              <a:gd name="T5" fmla="*/ 224 h 224"/>
              <a:gd name="T6" fmla="*/ 224 w 224"/>
              <a:gd name="T7" fmla="*/ 112 h 224"/>
              <a:gd name="T8" fmla="*/ 112 w 224"/>
              <a:gd name="T9" fmla="*/ 0 h 224"/>
              <a:gd name="T10" fmla="*/ 112 w 224"/>
              <a:gd name="T11" fmla="*/ 216 h 224"/>
              <a:gd name="T12" fmla="*/ 8 w 224"/>
              <a:gd name="T13" fmla="*/ 112 h 224"/>
              <a:gd name="T14" fmla="*/ 112 w 224"/>
              <a:gd name="T15" fmla="*/ 8 h 224"/>
              <a:gd name="T16" fmla="*/ 216 w 224"/>
              <a:gd name="T17" fmla="*/ 112 h 224"/>
              <a:gd name="T18" fmla="*/ 112 w 224"/>
              <a:gd name="T19" fmla="*/ 216 h 224"/>
              <a:gd name="T20" fmla="*/ 161 w 224"/>
              <a:gd name="T21" fmla="*/ 94 h 224"/>
              <a:gd name="T22" fmla="*/ 169 w 224"/>
              <a:gd name="T23" fmla="*/ 94 h 224"/>
              <a:gd name="T24" fmla="*/ 169 w 224"/>
              <a:gd name="T25" fmla="*/ 166 h 224"/>
              <a:gd name="T26" fmla="*/ 165 w 224"/>
              <a:gd name="T27" fmla="*/ 170 h 224"/>
              <a:gd name="T28" fmla="*/ 93 w 224"/>
              <a:gd name="T29" fmla="*/ 170 h 224"/>
              <a:gd name="T30" fmla="*/ 93 w 224"/>
              <a:gd name="T31" fmla="*/ 162 h 224"/>
              <a:gd name="T32" fmla="*/ 156 w 224"/>
              <a:gd name="T33" fmla="*/ 162 h 224"/>
              <a:gd name="T34" fmla="*/ 58 w 224"/>
              <a:gd name="T35" fmla="*/ 65 h 224"/>
              <a:gd name="T36" fmla="*/ 64 w 224"/>
              <a:gd name="T37" fmla="*/ 59 h 224"/>
              <a:gd name="T38" fmla="*/ 161 w 224"/>
              <a:gd name="T39" fmla="*/ 156 h 224"/>
              <a:gd name="T40" fmla="*/ 161 w 224"/>
              <a:gd name="T41" fmla="*/ 9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24" h="224">
                <a:moveTo>
                  <a:pt x="112" y="0"/>
                </a:moveTo>
                <a:cubicBezTo>
                  <a:pt x="50" y="0"/>
                  <a:pt x="0" y="50"/>
                  <a:pt x="0" y="112"/>
                </a:cubicBezTo>
                <a:cubicBezTo>
                  <a:pt x="0" y="174"/>
                  <a:pt x="50" y="224"/>
                  <a:pt x="112" y="224"/>
                </a:cubicBezTo>
                <a:cubicBezTo>
                  <a:pt x="173" y="224"/>
                  <a:pt x="224" y="174"/>
                  <a:pt x="224" y="112"/>
                </a:cubicBezTo>
                <a:cubicBezTo>
                  <a:pt x="224" y="50"/>
                  <a:pt x="173" y="0"/>
                  <a:pt x="112" y="0"/>
                </a:cubicBezTo>
                <a:close/>
                <a:moveTo>
                  <a:pt x="112" y="216"/>
                </a:moveTo>
                <a:cubicBezTo>
                  <a:pt x="54" y="216"/>
                  <a:pt x="8" y="169"/>
                  <a:pt x="8" y="112"/>
                </a:cubicBezTo>
                <a:cubicBezTo>
                  <a:pt x="8" y="54"/>
                  <a:pt x="54" y="8"/>
                  <a:pt x="112" y="8"/>
                </a:cubicBezTo>
                <a:cubicBezTo>
                  <a:pt x="169" y="8"/>
                  <a:pt x="216" y="54"/>
                  <a:pt x="216" y="112"/>
                </a:cubicBezTo>
                <a:cubicBezTo>
                  <a:pt x="216" y="169"/>
                  <a:pt x="169" y="216"/>
                  <a:pt x="112" y="216"/>
                </a:cubicBezTo>
                <a:close/>
                <a:moveTo>
                  <a:pt x="161" y="94"/>
                </a:moveTo>
                <a:cubicBezTo>
                  <a:pt x="169" y="94"/>
                  <a:pt x="169" y="94"/>
                  <a:pt x="169" y="94"/>
                </a:cubicBezTo>
                <a:cubicBezTo>
                  <a:pt x="169" y="166"/>
                  <a:pt x="169" y="166"/>
                  <a:pt x="169" y="166"/>
                </a:cubicBezTo>
                <a:cubicBezTo>
                  <a:pt x="169" y="168"/>
                  <a:pt x="168" y="170"/>
                  <a:pt x="165" y="170"/>
                </a:cubicBezTo>
                <a:cubicBezTo>
                  <a:pt x="93" y="170"/>
                  <a:pt x="93" y="170"/>
                  <a:pt x="93" y="170"/>
                </a:cubicBezTo>
                <a:cubicBezTo>
                  <a:pt x="93" y="162"/>
                  <a:pt x="93" y="162"/>
                  <a:pt x="93" y="162"/>
                </a:cubicBezTo>
                <a:cubicBezTo>
                  <a:pt x="156" y="162"/>
                  <a:pt x="156" y="162"/>
                  <a:pt x="156" y="162"/>
                </a:cubicBezTo>
                <a:cubicBezTo>
                  <a:pt x="58" y="65"/>
                  <a:pt x="58" y="65"/>
                  <a:pt x="58" y="65"/>
                </a:cubicBezTo>
                <a:cubicBezTo>
                  <a:pt x="64" y="59"/>
                  <a:pt x="64" y="59"/>
                  <a:pt x="64" y="59"/>
                </a:cubicBezTo>
                <a:cubicBezTo>
                  <a:pt x="161" y="156"/>
                  <a:pt x="161" y="156"/>
                  <a:pt x="161" y="156"/>
                </a:cubicBezTo>
                <a:lnTo>
                  <a:pt x="161" y="94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00" tIns="45701" rIns="91400" bIns="45701" numCol="1" anchor="t" anchorCtr="0" compatLnSpc="1">
            <a:prstTxWarp prst="textNoShape">
              <a:avLst/>
            </a:prstTxWarp>
          </a:bodyPr>
          <a:lstStyle/>
          <a:p>
            <a:endParaRPr lang="en-US" sz="1867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TechEd Tile"/>
          <p:cNvSpPr/>
          <p:nvPr/>
        </p:nvSpPr>
        <p:spPr bwMode="auto">
          <a:xfrm>
            <a:off x="1022339" y="1514475"/>
            <a:ext cx="2826232" cy="149961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396" tIns="45699" rIns="91396" bIns="45699" numCol="1" rtlCol="0" anchor="ctr" anchorCtr="0" compatLnSpc="1">
            <a:prstTxWarp prst="textNoShape">
              <a:avLst/>
            </a:prstTxWarp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 useBgFill="1">
        <p:nvSpPr>
          <p:cNvPr id="13" name="Top Mask"/>
          <p:cNvSpPr/>
          <p:nvPr/>
        </p:nvSpPr>
        <p:spPr bwMode="auto">
          <a:xfrm>
            <a:off x="1" y="1"/>
            <a:ext cx="12192000" cy="151447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6" tIns="45699" rIns="91396" bIns="45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 useBgFill="1">
        <p:nvSpPr>
          <p:cNvPr id="14" name="Right Mask"/>
          <p:cNvSpPr/>
          <p:nvPr/>
        </p:nvSpPr>
        <p:spPr bwMode="auto">
          <a:xfrm>
            <a:off x="11175750" y="1630819"/>
            <a:ext cx="1016265" cy="4154983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6" tIns="45699" rIns="91396" bIns="45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0142" y="3187150"/>
            <a:ext cx="6612268" cy="1523495"/>
          </a:xfrm>
        </p:spPr>
        <p:txBody>
          <a:bodyPr anchor="ctr" anchorCtr="0">
            <a:noAutofit/>
          </a:bodyPr>
          <a:lstStyle>
            <a:lvl1pPr algn="l" defTabSz="9139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100" baseline="0" dirty="0">
                <a:ln w="3175">
                  <a:noFill/>
                </a:ln>
                <a:solidFill>
                  <a:schemeClr val="accent5">
                    <a:alpha val="99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 useBgFill="1">
        <p:nvSpPr>
          <p:cNvPr id="15" name="Bottom Mask"/>
          <p:cNvSpPr/>
          <p:nvPr/>
        </p:nvSpPr>
        <p:spPr bwMode="auto">
          <a:xfrm>
            <a:off x="4011086" y="6010276"/>
            <a:ext cx="8180929" cy="84772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6" tIns="45699" rIns="91396" bIns="45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grpSp>
        <p:nvGrpSpPr>
          <p:cNvPr id="19" name="Green Tile"/>
          <p:cNvGrpSpPr/>
          <p:nvPr/>
        </p:nvGrpSpPr>
        <p:grpSpPr>
          <a:xfrm>
            <a:off x="1016122" y="3187139"/>
            <a:ext cx="2827988" cy="2827252"/>
            <a:chOff x="-2619354" y="-790581"/>
            <a:chExt cx="2827252" cy="2827252"/>
          </a:xfrm>
        </p:grpSpPr>
        <p:sp>
          <p:nvSpPr>
            <p:cNvPr id="20" name="Rectangle 19"/>
            <p:cNvSpPr/>
            <p:nvPr/>
          </p:nvSpPr>
          <p:spPr bwMode="auto">
            <a:xfrm>
              <a:off x="-2619354" y="-790581"/>
              <a:ext cx="2827252" cy="2827252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696"/>
              <a:endParaRPr lang="en-US" sz="2267" dirty="0">
                <a:solidFill>
                  <a:srgbClr val="FFFFFF">
                    <a:lumMod val="20000"/>
                    <a:lumOff val="80000"/>
                    <a:alpha val="99000"/>
                  </a:srgbClr>
                </a:solidFill>
                <a:latin typeface="微软雅黑" panose="020B0503020204020204" pitchFamily="34" charset="-122"/>
                <a:cs typeface="Segoe UI" pitchFamily="34" charset="0"/>
              </a:endParaRPr>
            </a:p>
          </p:txBody>
        </p:sp>
        <p:sp>
          <p:nvSpPr>
            <p:cNvPr id="21" name="Play Icon"/>
            <p:cNvSpPr>
              <a:spLocks noEditPoints="1"/>
            </p:cNvSpPr>
            <p:nvPr/>
          </p:nvSpPr>
          <p:spPr bwMode="auto">
            <a:xfrm>
              <a:off x="-2097903" y="-269875"/>
              <a:ext cx="1784350" cy="1784350"/>
            </a:xfrm>
            <a:custGeom>
              <a:avLst/>
              <a:gdLst>
                <a:gd name="T0" fmla="*/ 168 w 224"/>
                <a:gd name="T1" fmla="*/ 112 h 224"/>
                <a:gd name="T2" fmla="*/ 86 w 224"/>
                <a:gd name="T3" fmla="*/ 173 h 224"/>
                <a:gd name="T4" fmla="*/ 86 w 224"/>
                <a:gd name="T5" fmla="*/ 50 h 224"/>
                <a:gd name="T6" fmla="*/ 168 w 224"/>
                <a:gd name="T7" fmla="*/ 112 h 224"/>
                <a:gd name="T8" fmla="*/ 168 w 224"/>
                <a:gd name="T9" fmla="*/ 112 h 224"/>
                <a:gd name="T10" fmla="*/ 112 w 224"/>
                <a:gd name="T11" fmla="*/ 0 h 224"/>
                <a:gd name="T12" fmla="*/ 224 w 224"/>
                <a:gd name="T13" fmla="*/ 112 h 224"/>
                <a:gd name="T14" fmla="*/ 112 w 224"/>
                <a:gd name="T15" fmla="*/ 224 h 224"/>
                <a:gd name="T16" fmla="*/ 0 w 224"/>
                <a:gd name="T17" fmla="*/ 112 h 224"/>
                <a:gd name="T18" fmla="*/ 112 w 224"/>
                <a:gd name="T19" fmla="*/ 0 h 224"/>
                <a:gd name="T20" fmla="*/ 112 w 224"/>
                <a:gd name="T21" fmla="*/ 216 h 224"/>
                <a:gd name="T22" fmla="*/ 216 w 224"/>
                <a:gd name="T23" fmla="*/ 112 h 224"/>
                <a:gd name="T24" fmla="*/ 112 w 224"/>
                <a:gd name="T25" fmla="*/ 8 h 224"/>
                <a:gd name="T26" fmla="*/ 8 w 224"/>
                <a:gd name="T27" fmla="*/ 112 h 224"/>
                <a:gd name="T28" fmla="*/ 112 w 224"/>
                <a:gd name="T29" fmla="*/ 216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" h="224">
                  <a:moveTo>
                    <a:pt x="168" y="112"/>
                  </a:moveTo>
                  <a:cubicBezTo>
                    <a:pt x="86" y="173"/>
                    <a:pt x="86" y="173"/>
                    <a:pt x="86" y="173"/>
                  </a:cubicBezTo>
                  <a:cubicBezTo>
                    <a:pt x="86" y="50"/>
                    <a:pt x="86" y="50"/>
                    <a:pt x="86" y="50"/>
                  </a:cubicBezTo>
                  <a:cubicBezTo>
                    <a:pt x="168" y="112"/>
                    <a:pt x="168" y="112"/>
                    <a:pt x="168" y="112"/>
                  </a:cubicBezTo>
                  <a:cubicBezTo>
                    <a:pt x="168" y="112"/>
                    <a:pt x="168" y="112"/>
                    <a:pt x="168" y="112"/>
                  </a:cubicBezTo>
                  <a:close/>
                  <a:moveTo>
                    <a:pt x="112" y="0"/>
                  </a:moveTo>
                  <a:cubicBezTo>
                    <a:pt x="174" y="0"/>
                    <a:pt x="224" y="50"/>
                    <a:pt x="224" y="112"/>
                  </a:cubicBezTo>
                  <a:cubicBezTo>
                    <a:pt x="224" y="174"/>
                    <a:pt x="174" y="224"/>
                    <a:pt x="112" y="224"/>
                  </a:cubicBezTo>
                  <a:cubicBezTo>
                    <a:pt x="51" y="224"/>
                    <a:pt x="0" y="174"/>
                    <a:pt x="0" y="112"/>
                  </a:cubicBezTo>
                  <a:cubicBezTo>
                    <a:pt x="0" y="50"/>
                    <a:pt x="51" y="0"/>
                    <a:pt x="112" y="0"/>
                  </a:cubicBezTo>
                  <a:moveTo>
                    <a:pt x="112" y="216"/>
                  </a:moveTo>
                  <a:cubicBezTo>
                    <a:pt x="170" y="216"/>
                    <a:pt x="216" y="169"/>
                    <a:pt x="216" y="112"/>
                  </a:cubicBezTo>
                  <a:cubicBezTo>
                    <a:pt x="216" y="54"/>
                    <a:pt x="170" y="8"/>
                    <a:pt x="112" y="8"/>
                  </a:cubicBezTo>
                  <a:cubicBezTo>
                    <a:pt x="55" y="8"/>
                    <a:pt x="8" y="54"/>
                    <a:pt x="8" y="112"/>
                  </a:cubicBezTo>
                  <a:cubicBezTo>
                    <a:pt x="8" y="169"/>
                    <a:pt x="55" y="216"/>
                    <a:pt x="112" y="2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67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235" y="1470712"/>
            <a:ext cx="2840982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Video, &quot;special&quot; slide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Tile"/>
          <p:cNvSpPr/>
          <p:nvPr/>
        </p:nvSpPr>
        <p:spPr bwMode="auto">
          <a:xfrm>
            <a:off x="4011071" y="3187137"/>
            <a:ext cx="7164667" cy="282313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396" tIns="45699" rIns="91396" bIns="45699" numCol="1" rtlCol="0" anchor="ctr" anchorCtr="0" compatLnSpc="1">
            <a:prstTxWarp prst="textNoShape">
              <a:avLst/>
            </a:prstTxWarp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6" name="Arrow Bar"/>
          <p:cNvSpPr/>
          <p:nvPr/>
        </p:nvSpPr>
        <p:spPr bwMode="auto">
          <a:xfrm>
            <a:off x="4011071" y="1514475"/>
            <a:ext cx="7164667" cy="1499616"/>
          </a:xfrm>
          <a:prstGeom prst="rect">
            <a:avLst/>
          </a:prstGeom>
          <a:solidFill>
            <a:srgbClr val="E7B92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396" tIns="45699" rIns="91396" bIns="45699" numCol="1" rtlCol="0" anchor="ctr" anchorCtr="0" compatLnSpc="1">
            <a:prstTxWarp prst="textNoShape">
              <a:avLst/>
            </a:prstTxWarp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180140" y="1586587"/>
            <a:ext cx="5551187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 defTabSz="91396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lang="en-US" sz="5467" b="1" kern="1200" cap="none" spc="-100" baseline="0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defRPr>
            </a:lvl1pPr>
          </a:lstStyle>
          <a:p>
            <a:pPr lvl="0"/>
            <a:endParaRPr lang="en-US" dirty="0" smtClean="0"/>
          </a:p>
        </p:txBody>
      </p:sp>
      <p:sp useBgFill="1">
        <p:nvSpPr>
          <p:cNvPr id="9" name="Left Mask"/>
          <p:cNvSpPr/>
          <p:nvPr/>
        </p:nvSpPr>
        <p:spPr bwMode="auto">
          <a:xfrm>
            <a:off x="-1" y="1514476"/>
            <a:ext cx="4011071" cy="149961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6" tIns="45699" rIns="91396" bIns="45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0145" y="5181616"/>
            <a:ext cx="6612268" cy="461665"/>
          </a:xfrm>
        </p:spPr>
        <p:txBody>
          <a:bodyPr>
            <a:noAutofit/>
          </a:bodyPr>
          <a:lstStyle>
            <a:lvl1pPr marL="0" indent="0" algn="l" defTabSz="913960" rtl="0" eaLnBrk="1" latinLnBrk="0" hangingPunct="1">
              <a:lnSpc>
                <a:spcPct val="90000"/>
              </a:lnSpc>
              <a:spcBef>
                <a:spcPts val="0"/>
              </a:spcBef>
              <a:buSzPct val="105000"/>
              <a:buFontTx/>
              <a:buNone/>
              <a:defRPr lang="en-US" sz="1600" kern="1200" dirty="0">
                <a:solidFill>
                  <a:schemeClr val="bg1">
                    <a:alpha val="99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defRPr>
            </a:lvl1pPr>
            <a:lvl2pPr marL="456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9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8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10" name="Circle Arrow"/>
          <p:cNvSpPr>
            <a:spLocks noEditPoints="1"/>
          </p:cNvSpPr>
          <p:nvPr/>
        </p:nvSpPr>
        <p:spPr bwMode="auto">
          <a:xfrm rot="5400000">
            <a:off x="9950939" y="1872947"/>
            <a:ext cx="841375" cy="841595"/>
          </a:xfrm>
          <a:custGeom>
            <a:avLst/>
            <a:gdLst>
              <a:gd name="T0" fmla="*/ 112 w 224"/>
              <a:gd name="T1" fmla="*/ 0 h 224"/>
              <a:gd name="T2" fmla="*/ 0 w 224"/>
              <a:gd name="T3" fmla="*/ 112 h 224"/>
              <a:gd name="T4" fmla="*/ 112 w 224"/>
              <a:gd name="T5" fmla="*/ 224 h 224"/>
              <a:gd name="T6" fmla="*/ 224 w 224"/>
              <a:gd name="T7" fmla="*/ 112 h 224"/>
              <a:gd name="T8" fmla="*/ 112 w 224"/>
              <a:gd name="T9" fmla="*/ 0 h 224"/>
              <a:gd name="T10" fmla="*/ 112 w 224"/>
              <a:gd name="T11" fmla="*/ 216 h 224"/>
              <a:gd name="T12" fmla="*/ 8 w 224"/>
              <a:gd name="T13" fmla="*/ 112 h 224"/>
              <a:gd name="T14" fmla="*/ 112 w 224"/>
              <a:gd name="T15" fmla="*/ 8 h 224"/>
              <a:gd name="T16" fmla="*/ 216 w 224"/>
              <a:gd name="T17" fmla="*/ 112 h 224"/>
              <a:gd name="T18" fmla="*/ 112 w 224"/>
              <a:gd name="T19" fmla="*/ 216 h 224"/>
              <a:gd name="T20" fmla="*/ 161 w 224"/>
              <a:gd name="T21" fmla="*/ 94 h 224"/>
              <a:gd name="T22" fmla="*/ 169 w 224"/>
              <a:gd name="T23" fmla="*/ 94 h 224"/>
              <a:gd name="T24" fmla="*/ 169 w 224"/>
              <a:gd name="T25" fmla="*/ 166 h 224"/>
              <a:gd name="T26" fmla="*/ 165 w 224"/>
              <a:gd name="T27" fmla="*/ 170 h 224"/>
              <a:gd name="T28" fmla="*/ 93 w 224"/>
              <a:gd name="T29" fmla="*/ 170 h 224"/>
              <a:gd name="T30" fmla="*/ 93 w 224"/>
              <a:gd name="T31" fmla="*/ 162 h 224"/>
              <a:gd name="T32" fmla="*/ 156 w 224"/>
              <a:gd name="T33" fmla="*/ 162 h 224"/>
              <a:gd name="T34" fmla="*/ 58 w 224"/>
              <a:gd name="T35" fmla="*/ 65 h 224"/>
              <a:gd name="T36" fmla="*/ 64 w 224"/>
              <a:gd name="T37" fmla="*/ 59 h 224"/>
              <a:gd name="T38" fmla="*/ 161 w 224"/>
              <a:gd name="T39" fmla="*/ 156 h 224"/>
              <a:gd name="T40" fmla="*/ 161 w 224"/>
              <a:gd name="T41" fmla="*/ 9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24" h="224">
                <a:moveTo>
                  <a:pt x="112" y="0"/>
                </a:moveTo>
                <a:cubicBezTo>
                  <a:pt x="50" y="0"/>
                  <a:pt x="0" y="50"/>
                  <a:pt x="0" y="112"/>
                </a:cubicBezTo>
                <a:cubicBezTo>
                  <a:pt x="0" y="174"/>
                  <a:pt x="50" y="224"/>
                  <a:pt x="112" y="224"/>
                </a:cubicBezTo>
                <a:cubicBezTo>
                  <a:pt x="173" y="224"/>
                  <a:pt x="224" y="174"/>
                  <a:pt x="224" y="112"/>
                </a:cubicBezTo>
                <a:cubicBezTo>
                  <a:pt x="224" y="50"/>
                  <a:pt x="173" y="0"/>
                  <a:pt x="112" y="0"/>
                </a:cubicBezTo>
                <a:close/>
                <a:moveTo>
                  <a:pt x="112" y="216"/>
                </a:moveTo>
                <a:cubicBezTo>
                  <a:pt x="54" y="216"/>
                  <a:pt x="8" y="169"/>
                  <a:pt x="8" y="112"/>
                </a:cubicBezTo>
                <a:cubicBezTo>
                  <a:pt x="8" y="54"/>
                  <a:pt x="54" y="8"/>
                  <a:pt x="112" y="8"/>
                </a:cubicBezTo>
                <a:cubicBezTo>
                  <a:pt x="169" y="8"/>
                  <a:pt x="216" y="54"/>
                  <a:pt x="216" y="112"/>
                </a:cubicBezTo>
                <a:cubicBezTo>
                  <a:pt x="216" y="169"/>
                  <a:pt x="169" y="216"/>
                  <a:pt x="112" y="216"/>
                </a:cubicBezTo>
                <a:close/>
                <a:moveTo>
                  <a:pt x="161" y="94"/>
                </a:moveTo>
                <a:cubicBezTo>
                  <a:pt x="169" y="94"/>
                  <a:pt x="169" y="94"/>
                  <a:pt x="169" y="94"/>
                </a:cubicBezTo>
                <a:cubicBezTo>
                  <a:pt x="169" y="166"/>
                  <a:pt x="169" y="166"/>
                  <a:pt x="169" y="166"/>
                </a:cubicBezTo>
                <a:cubicBezTo>
                  <a:pt x="169" y="168"/>
                  <a:pt x="168" y="170"/>
                  <a:pt x="165" y="170"/>
                </a:cubicBezTo>
                <a:cubicBezTo>
                  <a:pt x="93" y="170"/>
                  <a:pt x="93" y="170"/>
                  <a:pt x="93" y="170"/>
                </a:cubicBezTo>
                <a:cubicBezTo>
                  <a:pt x="93" y="162"/>
                  <a:pt x="93" y="162"/>
                  <a:pt x="93" y="162"/>
                </a:cubicBezTo>
                <a:cubicBezTo>
                  <a:pt x="156" y="162"/>
                  <a:pt x="156" y="162"/>
                  <a:pt x="156" y="162"/>
                </a:cubicBezTo>
                <a:cubicBezTo>
                  <a:pt x="58" y="65"/>
                  <a:pt x="58" y="65"/>
                  <a:pt x="58" y="65"/>
                </a:cubicBezTo>
                <a:cubicBezTo>
                  <a:pt x="64" y="59"/>
                  <a:pt x="64" y="59"/>
                  <a:pt x="64" y="59"/>
                </a:cubicBezTo>
                <a:cubicBezTo>
                  <a:pt x="161" y="156"/>
                  <a:pt x="161" y="156"/>
                  <a:pt x="161" y="156"/>
                </a:cubicBezTo>
                <a:lnTo>
                  <a:pt x="161" y="94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00" tIns="45701" rIns="91400" bIns="45701" numCol="1" anchor="t" anchorCtr="0" compatLnSpc="1">
            <a:prstTxWarp prst="textNoShape">
              <a:avLst/>
            </a:prstTxWarp>
          </a:bodyPr>
          <a:lstStyle/>
          <a:p>
            <a:endParaRPr lang="en-US" sz="1867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TechEd Tile"/>
          <p:cNvSpPr/>
          <p:nvPr/>
        </p:nvSpPr>
        <p:spPr bwMode="auto">
          <a:xfrm>
            <a:off x="1022339" y="1514475"/>
            <a:ext cx="2826232" cy="149961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396" tIns="45699" rIns="91396" bIns="45699" numCol="1" rtlCol="0" anchor="ctr" anchorCtr="0" compatLnSpc="1">
            <a:prstTxWarp prst="textNoShape">
              <a:avLst/>
            </a:prstTxWarp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 useBgFill="1">
        <p:nvSpPr>
          <p:cNvPr id="13" name="Top Mask"/>
          <p:cNvSpPr/>
          <p:nvPr/>
        </p:nvSpPr>
        <p:spPr bwMode="auto">
          <a:xfrm>
            <a:off x="1" y="1"/>
            <a:ext cx="12192000" cy="151447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6" tIns="45699" rIns="91396" bIns="45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 useBgFill="1">
        <p:nvSpPr>
          <p:cNvPr id="14" name="Right Mask"/>
          <p:cNvSpPr/>
          <p:nvPr/>
        </p:nvSpPr>
        <p:spPr bwMode="auto">
          <a:xfrm>
            <a:off x="11285501" y="1855293"/>
            <a:ext cx="1016265" cy="4154983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6" tIns="45699" rIns="91396" bIns="45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0142" y="3187150"/>
            <a:ext cx="6612268" cy="1523495"/>
          </a:xfrm>
        </p:spPr>
        <p:txBody>
          <a:bodyPr anchor="ctr" anchorCtr="0">
            <a:noAutofit/>
          </a:bodyPr>
          <a:lstStyle>
            <a:lvl1pPr algn="l" defTabSz="9139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100" baseline="0" dirty="0">
                <a:ln w="3175">
                  <a:noFill/>
                </a:ln>
                <a:solidFill>
                  <a:srgbClr val="E7B92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 useBgFill="1">
        <p:nvSpPr>
          <p:cNvPr id="15" name="Bottom Mask"/>
          <p:cNvSpPr/>
          <p:nvPr/>
        </p:nvSpPr>
        <p:spPr bwMode="auto">
          <a:xfrm>
            <a:off x="4011086" y="6010276"/>
            <a:ext cx="8180929" cy="84772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6" tIns="45699" rIns="91396" bIns="45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1016122" y="3187139"/>
            <a:ext cx="2827988" cy="2827252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235" y="1470712"/>
            <a:ext cx="2840982" cy="1646063"/>
          </a:xfrm>
          <a:prstGeom prst="rect">
            <a:avLst/>
          </a:prstGeom>
        </p:spPr>
      </p:pic>
      <p:sp>
        <p:nvSpPr>
          <p:cNvPr id="18" name="Rectangle 19"/>
          <p:cNvSpPr/>
          <p:nvPr userDrawn="1"/>
        </p:nvSpPr>
        <p:spPr bwMode="auto">
          <a:xfrm>
            <a:off x="1025238" y="3160539"/>
            <a:ext cx="2827988" cy="29813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4" tIns="45723" rIns="91444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6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22" name="Rectangle 17"/>
          <p:cNvSpPr/>
          <p:nvPr userDrawn="1"/>
        </p:nvSpPr>
        <p:spPr bwMode="grayWhite">
          <a:xfrm>
            <a:off x="1534174" y="2828802"/>
            <a:ext cx="1810119" cy="3765015"/>
          </a:xfrm>
          <a:prstGeom prst="rect">
            <a:avLst/>
          </a:prstGeom>
          <a:noFill/>
        </p:spPr>
        <p:txBody>
          <a:bodyPr wrap="square" lIns="91448" tIns="45725" rIns="91448" bIns="45725">
            <a:spAutoFit/>
          </a:bodyPr>
          <a:lstStyle/>
          <a:p>
            <a:pPr algn="ctr"/>
            <a:r>
              <a:rPr lang="en-US" sz="23866" b="1" dirty="0" smtClean="0">
                <a:ln w="57150">
                  <a:solidFill>
                    <a:srgbClr val="FFFFFF"/>
                  </a:solidFill>
                  <a:prstDash val="solid"/>
                </a:ln>
                <a:noFill/>
                <a:latin typeface="Arial Black" pitchFamily="34" charset="0"/>
              </a:rPr>
              <a:t>?</a:t>
            </a:r>
            <a:endParaRPr lang="en-US" sz="23866" b="1" dirty="0">
              <a:ln w="57150">
                <a:solidFill>
                  <a:srgbClr val="FFFFFF"/>
                </a:solidFill>
                <a:prstDash val="solid"/>
              </a:ln>
              <a:noFill/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18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rtner, &quot;special&quot; slide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Tile"/>
          <p:cNvSpPr/>
          <p:nvPr/>
        </p:nvSpPr>
        <p:spPr bwMode="auto">
          <a:xfrm>
            <a:off x="4011071" y="3187137"/>
            <a:ext cx="7164667" cy="282313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396" tIns="45699" rIns="91396" bIns="45699" numCol="1" rtlCol="0" anchor="ctr" anchorCtr="0" compatLnSpc="1">
            <a:prstTxWarp prst="textNoShape">
              <a:avLst/>
            </a:prstTxWarp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6" name="Arrow Bar"/>
          <p:cNvSpPr/>
          <p:nvPr/>
        </p:nvSpPr>
        <p:spPr bwMode="auto">
          <a:xfrm>
            <a:off x="4011071" y="1514475"/>
            <a:ext cx="7164667" cy="149961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396" tIns="45699" rIns="91396" bIns="45699" numCol="1" rtlCol="0" anchor="ctr" anchorCtr="0" compatLnSpc="1">
            <a:prstTxWarp prst="textNoShape">
              <a:avLst/>
            </a:prstTxWarp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180140" y="1586587"/>
            <a:ext cx="5551187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 defTabSz="91396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lang="en-US" sz="5467" b="1" kern="1200" cap="none" spc="-100" baseline="0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Partner</a:t>
            </a:r>
          </a:p>
        </p:txBody>
      </p:sp>
      <p:sp useBgFill="1">
        <p:nvSpPr>
          <p:cNvPr id="9" name="Left Mask"/>
          <p:cNvSpPr/>
          <p:nvPr/>
        </p:nvSpPr>
        <p:spPr bwMode="auto">
          <a:xfrm>
            <a:off x="-1" y="1514476"/>
            <a:ext cx="4011071" cy="149961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6" tIns="45699" rIns="91396" bIns="45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0145" y="5181616"/>
            <a:ext cx="6612268" cy="461665"/>
          </a:xfrm>
        </p:spPr>
        <p:txBody>
          <a:bodyPr>
            <a:noAutofit/>
          </a:bodyPr>
          <a:lstStyle>
            <a:lvl1pPr marL="0" indent="0" algn="l" defTabSz="913960" rtl="0" eaLnBrk="1" latinLnBrk="0" hangingPunct="1">
              <a:lnSpc>
                <a:spcPct val="90000"/>
              </a:lnSpc>
              <a:spcBef>
                <a:spcPts val="0"/>
              </a:spcBef>
              <a:buSzPct val="105000"/>
              <a:buFontTx/>
              <a:buNone/>
              <a:defRPr lang="en-US" sz="1600" kern="1200" dirty="0">
                <a:solidFill>
                  <a:schemeClr val="bg1">
                    <a:alpha val="99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defRPr>
            </a:lvl1pPr>
            <a:lvl2pPr marL="456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9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8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10" name="Circle Arrow"/>
          <p:cNvSpPr>
            <a:spLocks noEditPoints="1"/>
          </p:cNvSpPr>
          <p:nvPr/>
        </p:nvSpPr>
        <p:spPr bwMode="auto">
          <a:xfrm rot="5400000">
            <a:off x="9950939" y="1872947"/>
            <a:ext cx="841375" cy="841595"/>
          </a:xfrm>
          <a:custGeom>
            <a:avLst/>
            <a:gdLst>
              <a:gd name="T0" fmla="*/ 112 w 224"/>
              <a:gd name="T1" fmla="*/ 0 h 224"/>
              <a:gd name="T2" fmla="*/ 0 w 224"/>
              <a:gd name="T3" fmla="*/ 112 h 224"/>
              <a:gd name="T4" fmla="*/ 112 w 224"/>
              <a:gd name="T5" fmla="*/ 224 h 224"/>
              <a:gd name="T6" fmla="*/ 224 w 224"/>
              <a:gd name="T7" fmla="*/ 112 h 224"/>
              <a:gd name="T8" fmla="*/ 112 w 224"/>
              <a:gd name="T9" fmla="*/ 0 h 224"/>
              <a:gd name="T10" fmla="*/ 112 w 224"/>
              <a:gd name="T11" fmla="*/ 216 h 224"/>
              <a:gd name="T12" fmla="*/ 8 w 224"/>
              <a:gd name="T13" fmla="*/ 112 h 224"/>
              <a:gd name="T14" fmla="*/ 112 w 224"/>
              <a:gd name="T15" fmla="*/ 8 h 224"/>
              <a:gd name="T16" fmla="*/ 216 w 224"/>
              <a:gd name="T17" fmla="*/ 112 h 224"/>
              <a:gd name="T18" fmla="*/ 112 w 224"/>
              <a:gd name="T19" fmla="*/ 216 h 224"/>
              <a:gd name="T20" fmla="*/ 161 w 224"/>
              <a:gd name="T21" fmla="*/ 94 h 224"/>
              <a:gd name="T22" fmla="*/ 169 w 224"/>
              <a:gd name="T23" fmla="*/ 94 h 224"/>
              <a:gd name="T24" fmla="*/ 169 w 224"/>
              <a:gd name="T25" fmla="*/ 166 h 224"/>
              <a:gd name="T26" fmla="*/ 165 w 224"/>
              <a:gd name="T27" fmla="*/ 170 h 224"/>
              <a:gd name="T28" fmla="*/ 93 w 224"/>
              <a:gd name="T29" fmla="*/ 170 h 224"/>
              <a:gd name="T30" fmla="*/ 93 w 224"/>
              <a:gd name="T31" fmla="*/ 162 h 224"/>
              <a:gd name="T32" fmla="*/ 156 w 224"/>
              <a:gd name="T33" fmla="*/ 162 h 224"/>
              <a:gd name="T34" fmla="*/ 58 w 224"/>
              <a:gd name="T35" fmla="*/ 65 h 224"/>
              <a:gd name="T36" fmla="*/ 64 w 224"/>
              <a:gd name="T37" fmla="*/ 59 h 224"/>
              <a:gd name="T38" fmla="*/ 161 w 224"/>
              <a:gd name="T39" fmla="*/ 156 h 224"/>
              <a:gd name="T40" fmla="*/ 161 w 224"/>
              <a:gd name="T41" fmla="*/ 9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24" h="224">
                <a:moveTo>
                  <a:pt x="112" y="0"/>
                </a:moveTo>
                <a:cubicBezTo>
                  <a:pt x="50" y="0"/>
                  <a:pt x="0" y="50"/>
                  <a:pt x="0" y="112"/>
                </a:cubicBezTo>
                <a:cubicBezTo>
                  <a:pt x="0" y="174"/>
                  <a:pt x="50" y="224"/>
                  <a:pt x="112" y="224"/>
                </a:cubicBezTo>
                <a:cubicBezTo>
                  <a:pt x="173" y="224"/>
                  <a:pt x="224" y="174"/>
                  <a:pt x="224" y="112"/>
                </a:cubicBezTo>
                <a:cubicBezTo>
                  <a:pt x="224" y="50"/>
                  <a:pt x="173" y="0"/>
                  <a:pt x="112" y="0"/>
                </a:cubicBezTo>
                <a:close/>
                <a:moveTo>
                  <a:pt x="112" y="216"/>
                </a:moveTo>
                <a:cubicBezTo>
                  <a:pt x="54" y="216"/>
                  <a:pt x="8" y="169"/>
                  <a:pt x="8" y="112"/>
                </a:cubicBezTo>
                <a:cubicBezTo>
                  <a:pt x="8" y="54"/>
                  <a:pt x="54" y="8"/>
                  <a:pt x="112" y="8"/>
                </a:cubicBezTo>
                <a:cubicBezTo>
                  <a:pt x="169" y="8"/>
                  <a:pt x="216" y="54"/>
                  <a:pt x="216" y="112"/>
                </a:cubicBezTo>
                <a:cubicBezTo>
                  <a:pt x="216" y="169"/>
                  <a:pt x="169" y="216"/>
                  <a:pt x="112" y="216"/>
                </a:cubicBezTo>
                <a:close/>
                <a:moveTo>
                  <a:pt x="161" y="94"/>
                </a:moveTo>
                <a:cubicBezTo>
                  <a:pt x="169" y="94"/>
                  <a:pt x="169" y="94"/>
                  <a:pt x="169" y="94"/>
                </a:cubicBezTo>
                <a:cubicBezTo>
                  <a:pt x="169" y="166"/>
                  <a:pt x="169" y="166"/>
                  <a:pt x="169" y="166"/>
                </a:cubicBezTo>
                <a:cubicBezTo>
                  <a:pt x="169" y="168"/>
                  <a:pt x="168" y="170"/>
                  <a:pt x="165" y="170"/>
                </a:cubicBezTo>
                <a:cubicBezTo>
                  <a:pt x="93" y="170"/>
                  <a:pt x="93" y="170"/>
                  <a:pt x="93" y="170"/>
                </a:cubicBezTo>
                <a:cubicBezTo>
                  <a:pt x="93" y="162"/>
                  <a:pt x="93" y="162"/>
                  <a:pt x="93" y="162"/>
                </a:cubicBezTo>
                <a:cubicBezTo>
                  <a:pt x="156" y="162"/>
                  <a:pt x="156" y="162"/>
                  <a:pt x="156" y="162"/>
                </a:cubicBezTo>
                <a:cubicBezTo>
                  <a:pt x="58" y="65"/>
                  <a:pt x="58" y="65"/>
                  <a:pt x="58" y="65"/>
                </a:cubicBezTo>
                <a:cubicBezTo>
                  <a:pt x="64" y="59"/>
                  <a:pt x="64" y="59"/>
                  <a:pt x="64" y="59"/>
                </a:cubicBezTo>
                <a:cubicBezTo>
                  <a:pt x="161" y="156"/>
                  <a:pt x="161" y="156"/>
                  <a:pt x="161" y="156"/>
                </a:cubicBezTo>
                <a:lnTo>
                  <a:pt x="161" y="94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00" tIns="45701" rIns="91400" bIns="45701" numCol="1" anchor="t" anchorCtr="0" compatLnSpc="1">
            <a:prstTxWarp prst="textNoShape">
              <a:avLst/>
            </a:prstTxWarp>
          </a:bodyPr>
          <a:lstStyle/>
          <a:p>
            <a:endParaRPr lang="en-US" sz="1867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TechEd Tile"/>
          <p:cNvSpPr/>
          <p:nvPr/>
        </p:nvSpPr>
        <p:spPr bwMode="auto">
          <a:xfrm>
            <a:off x="1022339" y="1514475"/>
            <a:ext cx="2826232" cy="149961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396" tIns="45699" rIns="91396" bIns="45699" numCol="1" rtlCol="0" anchor="ctr" anchorCtr="0" compatLnSpc="1">
            <a:prstTxWarp prst="textNoShape">
              <a:avLst/>
            </a:prstTxWarp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 useBgFill="1">
        <p:nvSpPr>
          <p:cNvPr id="13" name="Top Mask"/>
          <p:cNvSpPr/>
          <p:nvPr/>
        </p:nvSpPr>
        <p:spPr bwMode="auto">
          <a:xfrm>
            <a:off x="1" y="1"/>
            <a:ext cx="12192000" cy="151447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6" tIns="45699" rIns="91396" bIns="45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 useBgFill="1">
        <p:nvSpPr>
          <p:cNvPr id="14" name="Right Mask"/>
          <p:cNvSpPr/>
          <p:nvPr/>
        </p:nvSpPr>
        <p:spPr bwMode="auto">
          <a:xfrm>
            <a:off x="11175750" y="1630819"/>
            <a:ext cx="1016265" cy="4154983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6" tIns="45699" rIns="91396" bIns="45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0142" y="3187150"/>
            <a:ext cx="6612268" cy="1523495"/>
          </a:xfrm>
        </p:spPr>
        <p:txBody>
          <a:bodyPr anchor="ctr" anchorCtr="0">
            <a:noAutofit/>
          </a:bodyPr>
          <a:lstStyle>
            <a:lvl1pPr algn="l" defTabSz="9139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100" baseline="0" dirty="0">
                <a:ln w="3175">
                  <a:noFill/>
                </a:ln>
                <a:solidFill>
                  <a:schemeClr val="accent1">
                    <a:alpha val="99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 useBgFill="1">
        <p:nvSpPr>
          <p:cNvPr id="15" name="Bottom Mask"/>
          <p:cNvSpPr/>
          <p:nvPr/>
        </p:nvSpPr>
        <p:spPr bwMode="auto">
          <a:xfrm>
            <a:off x="4011086" y="6010276"/>
            <a:ext cx="8180929" cy="84772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6" tIns="45699" rIns="91396" bIns="45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grpSp>
        <p:nvGrpSpPr>
          <p:cNvPr id="17" name="Blue Tile"/>
          <p:cNvGrpSpPr/>
          <p:nvPr/>
        </p:nvGrpSpPr>
        <p:grpSpPr>
          <a:xfrm>
            <a:off x="1016123" y="3189727"/>
            <a:ext cx="2827988" cy="2827252"/>
            <a:chOff x="1071620" y="3044261"/>
            <a:chExt cx="1325880" cy="1325880"/>
          </a:xfrm>
        </p:grpSpPr>
        <p:sp>
          <p:nvSpPr>
            <p:cNvPr id="18" name="Rectangle 17"/>
            <p:cNvSpPr/>
            <p:nvPr/>
          </p:nvSpPr>
          <p:spPr bwMode="auto">
            <a:xfrm>
              <a:off x="1071620" y="3044261"/>
              <a:ext cx="1325880" cy="132588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696"/>
              <a:endParaRPr lang="en-US" sz="2267" dirty="0">
                <a:solidFill>
                  <a:srgbClr val="FFFFFF">
                    <a:lumMod val="20000"/>
                    <a:lumOff val="80000"/>
                    <a:alpha val="99000"/>
                  </a:srgbClr>
                </a:solidFill>
                <a:latin typeface="微软雅黑" panose="020B0503020204020204" pitchFamily="34" charset="-122"/>
                <a:cs typeface="Segoe UI" pitchFamily="34" charset="0"/>
              </a:endParaRPr>
            </a:p>
          </p:txBody>
        </p:sp>
        <p:sp>
          <p:nvSpPr>
            <p:cNvPr id="22" name="Freeform 13"/>
            <p:cNvSpPr>
              <a:spLocks noEditPoints="1"/>
            </p:cNvSpPr>
            <p:nvPr/>
          </p:nvSpPr>
          <p:spPr bwMode="auto">
            <a:xfrm>
              <a:off x="1316254" y="3284926"/>
              <a:ext cx="836612" cy="841375"/>
            </a:xfrm>
            <a:custGeom>
              <a:avLst/>
              <a:gdLst>
                <a:gd name="T0" fmla="*/ 183 w 223"/>
                <a:gd name="T1" fmla="*/ 108 h 224"/>
                <a:gd name="T2" fmla="*/ 154 w 223"/>
                <a:gd name="T3" fmla="*/ 120 h 224"/>
                <a:gd name="T4" fmla="*/ 135 w 223"/>
                <a:gd name="T5" fmla="*/ 101 h 224"/>
                <a:gd name="T6" fmla="*/ 154 w 223"/>
                <a:gd name="T7" fmla="*/ 59 h 224"/>
                <a:gd name="T8" fmla="*/ 96 w 223"/>
                <a:gd name="T9" fmla="*/ 0 h 224"/>
                <a:gd name="T10" fmla="*/ 37 w 223"/>
                <a:gd name="T11" fmla="*/ 59 h 224"/>
                <a:gd name="T12" fmla="*/ 64 w 223"/>
                <a:gd name="T13" fmla="*/ 107 h 224"/>
                <a:gd name="T14" fmla="*/ 52 w 223"/>
                <a:gd name="T15" fmla="*/ 145 h 224"/>
                <a:gd name="T16" fmla="*/ 41 w 223"/>
                <a:gd name="T17" fmla="*/ 143 h 224"/>
                <a:gd name="T18" fmla="*/ 0 w 223"/>
                <a:gd name="T19" fmla="*/ 183 h 224"/>
                <a:gd name="T20" fmla="*/ 41 w 223"/>
                <a:gd name="T21" fmla="*/ 224 h 224"/>
                <a:gd name="T22" fmla="*/ 81 w 223"/>
                <a:gd name="T23" fmla="*/ 183 h 224"/>
                <a:gd name="T24" fmla="*/ 60 w 223"/>
                <a:gd name="T25" fmla="*/ 148 h 224"/>
                <a:gd name="T26" fmla="*/ 71 w 223"/>
                <a:gd name="T27" fmla="*/ 111 h 224"/>
                <a:gd name="T28" fmla="*/ 96 w 223"/>
                <a:gd name="T29" fmla="*/ 117 h 224"/>
                <a:gd name="T30" fmla="*/ 129 w 223"/>
                <a:gd name="T31" fmla="*/ 106 h 224"/>
                <a:gd name="T32" fmla="*/ 149 w 223"/>
                <a:gd name="T33" fmla="*/ 126 h 224"/>
                <a:gd name="T34" fmla="*/ 143 w 223"/>
                <a:gd name="T35" fmla="*/ 148 h 224"/>
                <a:gd name="T36" fmla="*/ 183 w 223"/>
                <a:gd name="T37" fmla="*/ 189 h 224"/>
                <a:gd name="T38" fmla="*/ 223 w 223"/>
                <a:gd name="T39" fmla="*/ 148 h 224"/>
                <a:gd name="T40" fmla="*/ 183 w 223"/>
                <a:gd name="T41" fmla="*/ 108 h 224"/>
                <a:gd name="T42" fmla="*/ 73 w 223"/>
                <a:gd name="T43" fmla="*/ 183 h 224"/>
                <a:gd name="T44" fmla="*/ 41 w 223"/>
                <a:gd name="T45" fmla="*/ 216 h 224"/>
                <a:gd name="T46" fmla="*/ 8 w 223"/>
                <a:gd name="T47" fmla="*/ 183 h 224"/>
                <a:gd name="T48" fmla="*/ 41 w 223"/>
                <a:gd name="T49" fmla="*/ 151 h 224"/>
                <a:gd name="T50" fmla="*/ 73 w 223"/>
                <a:gd name="T51" fmla="*/ 183 h 224"/>
                <a:gd name="T52" fmla="*/ 45 w 223"/>
                <a:gd name="T53" fmla="*/ 59 h 224"/>
                <a:gd name="T54" fmla="*/ 96 w 223"/>
                <a:gd name="T55" fmla="*/ 8 h 224"/>
                <a:gd name="T56" fmla="*/ 146 w 223"/>
                <a:gd name="T57" fmla="*/ 59 h 224"/>
                <a:gd name="T58" fmla="*/ 96 w 223"/>
                <a:gd name="T59" fmla="*/ 109 h 224"/>
                <a:gd name="T60" fmla="*/ 45 w 223"/>
                <a:gd name="T61" fmla="*/ 59 h 224"/>
                <a:gd name="T62" fmla="*/ 183 w 223"/>
                <a:gd name="T63" fmla="*/ 181 h 224"/>
                <a:gd name="T64" fmla="*/ 151 w 223"/>
                <a:gd name="T65" fmla="*/ 148 h 224"/>
                <a:gd name="T66" fmla="*/ 183 w 223"/>
                <a:gd name="T67" fmla="*/ 116 h 224"/>
                <a:gd name="T68" fmla="*/ 215 w 223"/>
                <a:gd name="T69" fmla="*/ 148 h 224"/>
                <a:gd name="T70" fmla="*/ 183 w 223"/>
                <a:gd name="T71" fmla="*/ 18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3" h="224">
                  <a:moveTo>
                    <a:pt x="183" y="108"/>
                  </a:moveTo>
                  <a:cubicBezTo>
                    <a:pt x="172" y="108"/>
                    <a:pt x="162" y="113"/>
                    <a:pt x="154" y="120"/>
                  </a:cubicBezTo>
                  <a:cubicBezTo>
                    <a:pt x="135" y="101"/>
                    <a:pt x="135" y="101"/>
                    <a:pt x="135" y="101"/>
                  </a:cubicBezTo>
                  <a:cubicBezTo>
                    <a:pt x="147" y="90"/>
                    <a:pt x="154" y="75"/>
                    <a:pt x="154" y="59"/>
                  </a:cubicBezTo>
                  <a:cubicBezTo>
                    <a:pt x="154" y="26"/>
                    <a:pt x="128" y="0"/>
                    <a:pt x="96" y="0"/>
                  </a:cubicBezTo>
                  <a:cubicBezTo>
                    <a:pt x="64" y="0"/>
                    <a:pt x="37" y="26"/>
                    <a:pt x="37" y="59"/>
                  </a:cubicBezTo>
                  <a:cubicBezTo>
                    <a:pt x="37" y="79"/>
                    <a:pt x="48" y="97"/>
                    <a:pt x="64" y="107"/>
                  </a:cubicBezTo>
                  <a:cubicBezTo>
                    <a:pt x="52" y="145"/>
                    <a:pt x="52" y="145"/>
                    <a:pt x="52" y="145"/>
                  </a:cubicBezTo>
                  <a:cubicBezTo>
                    <a:pt x="49" y="144"/>
                    <a:pt x="45" y="143"/>
                    <a:pt x="41" y="143"/>
                  </a:cubicBezTo>
                  <a:cubicBezTo>
                    <a:pt x="18" y="143"/>
                    <a:pt x="0" y="161"/>
                    <a:pt x="0" y="183"/>
                  </a:cubicBezTo>
                  <a:cubicBezTo>
                    <a:pt x="0" y="206"/>
                    <a:pt x="18" y="224"/>
                    <a:pt x="41" y="224"/>
                  </a:cubicBezTo>
                  <a:cubicBezTo>
                    <a:pt x="63" y="224"/>
                    <a:pt x="81" y="206"/>
                    <a:pt x="81" y="183"/>
                  </a:cubicBezTo>
                  <a:cubicBezTo>
                    <a:pt x="81" y="168"/>
                    <a:pt x="72" y="155"/>
                    <a:pt x="60" y="148"/>
                  </a:cubicBezTo>
                  <a:cubicBezTo>
                    <a:pt x="71" y="111"/>
                    <a:pt x="71" y="111"/>
                    <a:pt x="71" y="111"/>
                  </a:cubicBezTo>
                  <a:cubicBezTo>
                    <a:pt x="78" y="115"/>
                    <a:pt x="87" y="117"/>
                    <a:pt x="96" y="117"/>
                  </a:cubicBezTo>
                  <a:cubicBezTo>
                    <a:pt x="108" y="117"/>
                    <a:pt x="120" y="113"/>
                    <a:pt x="129" y="106"/>
                  </a:cubicBezTo>
                  <a:cubicBezTo>
                    <a:pt x="149" y="126"/>
                    <a:pt x="149" y="126"/>
                    <a:pt x="149" y="126"/>
                  </a:cubicBezTo>
                  <a:cubicBezTo>
                    <a:pt x="145" y="133"/>
                    <a:pt x="143" y="140"/>
                    <a:pt x="143" y="148"/>
                  </a:cubicBezTo>
                  <a:cubicBezTo>
                    <a:pt x="143" y="171"/>
                    <a:pt x="161" y="189"/>
                    <a:pt x="183" y="189"/>
                  </a:cubicBezTo>
                  <a:cubicBezTo>
                    <a:pt x="205" y="189"/>
                    <a:pt x="223" y="171"/>
                    <a:pt x="223" y="148"/>
                  </a:cubicBezTo>
                  <a:cubicBezTo>
                    <a:pt x="223" y="126"/>
                    <a:pt x="205" y="108"/>
                    <a:pt x="183" y="108"/>
                  </a:cubicBezTo>
                  <a:close/>
                  <a:moveTo>
                    <a:pt x="73" y="183"/>
                  </a:moveTo>
                  <a:cubicBezTo>
                    <a:pt x="73" y="201"/>
                    <a:pt x="58" y="216"/>
                    <a:pt x="41" y="216"/>
                  </a:cubicBezTo>
                  <a:cubicBezTo>
                    <a:pt x="23" y="216"/>
                    <a:pt x="8" y="201"/>
                    <a:pt x="8" y="183"/>
                  </a:cubicBezTo>
                  <a:cubicBezTo>
                    <a:pt x="8" y="166"/>
                    <a:pt x="23" y="151"/>
                    <a:pt x="41" y="151"/>
                  </a:cubicBezTo>
                  <a:cubicBezTo>
                    <a:pt x="58" y="151"/>
                    <a:pt x="73" y="166"/>
                    <a:pt x="73" y="183"/>
                  </a:cubicBezTo>
                  <a:close/>
                  <a:moveTo>
                    <a:pt x="45" y="59"/>
                  </a:moveTo>
                  <a:cubicBezTo>
                    <a:pt x="45" y="31"/>
                    <a:pt x="68" y="8"/>
                    <a:pt x="96" y="8"/>
                  </a:cubicBezTo>
                  <a:cubicBezTo>
                    <a:pt x="123" y="8"/>
                    <a:pt x="146" y="31"/>
                    <a:pt x="146" y="59"/>
                  </a:cubicBezTo>
                  <a:cubicBezTo>
                    <a:pt x="146" y="86"/>
                    <a:pt x="123" y="109"/>
                    <a:pt x="96" y="109"/>
                  </a:cubicBezTo>
                  <a:cubicBezTo>
                    <a:pt x="68" y="109"/>
                    <a:pt x="45" y="86"/>
                    <a:pt x="45" y="59"/>
                  </a:cubicBezTo>
                  <a:close/>
                  <a:moveTo>
                    <a:pt x="183" y="181"/>
                  </a:moveTo>
                  <a:cubicBezTo>
                    <a:pt x="165" y="181"/>
                    <a:pt x="151" y="166"/>
                    <a:pt x="151" y="148"/>
                  </a:cubicBezTo>
                  <a:cubicBezTo>
                    <a:pt x="151" y="130"/>
                    <a:pt x="165" y="116"/>
                    <a:pt x="183" y="116"/>
                  </a:cubicBezTo>
                  <a:cubicBezTo>
                    <a:pt x="201" y="116"/>
                    <a:pt x="215" y="130"/>
                    <a:pt x="215" y="148"/>
                  </a:cubicBezTo>
                  <a:cubicBezTo>
                    <a:pt x="215" y="166"/>
                    <a:pt x="201" y="181"/>
                    <a:pt x="183" y="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67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235" y="1470712"/>
            <a:ext cx="2840982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9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, &quot;special&quot; slide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Tile"/>
          <p:cNvSpPr/>
          <p:nvPr/>
        </p:nvSpPr>
        <p:spPr bwMode="auto">
          <a:xfrm>
            <a:off x="4011071" y="3187137"/>
            <a:ext cx="7164667" cy="282313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396" tIns="45699" rIns="91396" bIns="45699" numCol="1" rtlCol="0" anchor="ctr" anchorCtr="0" compatLnSpc="1">
            <a:prstTxWarp prst="textNoShape">
              <a:avLst/>
            </a:prstTxWarp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6" name="Arrow Bar"/>
          <p:cNvSpPr/>
          <p:nvPr/>
        </p:nvSpPr>
        <p:spPr bwMode="auto">
          <a:xfrm>
            <a:off x="4011071" y="1514475"/>
            <a:ext cx="7164667" cy="1499616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396" tIns="45699" rIns="91396" bIns="45699" numCol="1" rtlCol="0" anchor="ctr" anchorCtr="0" compatLnSpc="1">
            <a:prstTxWarp prst="textNoShape">
              <a:avLst/>
            </a:prstTxWarp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180140" y="1586587"/>
            <a:ext cx="5551187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 defTabSz="91396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lang="en-US" sz="5467" b="1" kern="1200" cap="none" spc="-100" baseline="0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Customer</a:t>
            </a:r>
          </a:p>
        </p:txBody>
      </p:sp>
      <p:sp useBgFill="1">
        <p:nvSpPr>
          <p:cNvPr id="9" name="Left Mask"/>
          <p:cNvSpPr/>
          <p:nvPr/>
        </p:nvSpPr>
        <p:spPr bwMode="auto">
          <a:xfrm>
            <a:off x="-1" y="1514476"/>
            <a:ext cx="4011071" cy="149961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6" tIns="45699" rIns="91396" bIns="45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0145" y="5181616"/>
            <a:ext cx="6612268" cy="461665"/>
          </a:xfrm>
        </p:spPr>
        <p:txBody>
          <a:bodyPr>
            <a:noAutofit/>
          </a:bodyPr>
          <a:lstStyle>
            <a:lvl1pPr marL="0" indent="0" algn="l" defTabSz="913960" rtl="0" eaLnBrk="1" latinLnBrk="0" hangingPunct="1">
              <a:lnSpc>
                <a:spcPct val="90000"/>
              </a:lnSpc>
              <a:spcBef>
                <a:spcPts val="0"/>
              </a:spcBef>
              <a:buSzPct val="105000"/>
              <a:buFontTx/>
              <a:buNone/>
              <a:defRPr lang="en-US" sz="1600" kern="1200" dirty="0">
                <a:solidFill>
                  <a:schemeClr val="bg1">
                    <a:alpha val="99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defRPr>
            </a:lvl1pPr>
            <a:lvl2pPr marL="456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9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8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10" name="Circle Arrow"/>
          <p:cNvSpPr>
            <a:spLocks noEditPoints="1"/>
          </p:cNvSpPr>
          <p:nvPr/>
        </p:nvSpPr>
        <p:spPr bwMode="auto">
          <a:xfrm rot="5400000">
            <a:off x="9950939" y="1872947"/>
            <a:ext cx="841375" cy="841595"/>
          </a:xfrm>
          <a:custGeom>
            <a:avLst/>
            <a:gdLst>
              <a:gd name="T0" fmla="*/ 112 w 224"/>
              <a:gd name="T1" fmla="*/ 0 h 224"/>
              <a:gd name="T2" fmla="*/ 0 w 224"/>
              <a:gd name="T3" fmla="*/ 112 h 224"/>
              <a:gd name="T4" fmla="*/ 112 w 224"/>
              <a:gd name="T5" fmla="*/ 224 h 224"/>
              <a:gd name="T6" fmla="*/ 224 w 224"/>
              <a:gd name="T7" fmla="*/ 112 h 224"/>
              <a:gd name="T8" fmla="*/ 112 w 224"/>
              <a:gd name="T9" fmla="*/ 0 h 224"/>
              <a:gd name="T10" fmla="*/ 112 w 224"/>
              <a:gd name="T11" fmla="*/ 216 h 224"/>
              <a:gd name="T12" fmla="*/ 8 w 224"/>
              <a:gd name="T13" fmla="*/ 112 h 224"/>
              <a:gd name="T14" fmla="*/ 112 w 224"/>
              <a:gd name="T15" fmla="*/ 8 h 224"/>
              <a:gd name="T16" fmla="*/ 216 w 224"/>
              <a:gd name="T17" fmla="*/ 112 h 224"/>
              <a:gd name="T18" fmla="*/ 112 w 224"/>
              <a:gd name="T19" fmla="*/ 216 h 224"/>
              <a:gd name="T20" fmla="*/ 161 w 224"/>
              <a:gd name="T21" fmla="*/ 94 h 224"/>
              <a:gd name="T22" fmla="*/ 169 w 224"/>
              <a:gd name="T23" fmla="*/ 94 h 224"/>
              <a:gd name="T24" fmla="*/ 169 w 224"/>
              <a:gd name="T25" fmla="*/ 166 h 224"/>
              <a:gd name="T26" fmla="*/ 165 w 224"/>
              <a:gd name="T27" fmla="*/ 170 h 224"/>
              <a:gd name="T28" fmla="*/ 93 w 224"/>
              <a:gd name="T29" fmla="*/ 170 h 224"/>
              <a:gd name="T30" fmla="*/ 93 w 224"/>
              <a:gd name="T31" fmla="*/ 162 h 224"/>
              <a:gd name="T32" fmla="*/ 156 w 224"/>
              <a:gd name="T33" fmla="*/ 162 h 224"/>
              <a:gd name="T34" fmla="*/ 58 w 224"/>
              <a:gd name="T35" fmla="*/ 65 h 224"/>
              <a:gd name="T36" fmla="*/ 64 w 224"/>
              <a:gd name="T37" fmla="*/ 59 h 224"/>
              <a:gd name="T38" fmla="*/ 161 w 224"/>
              <a:gd name="T39" fmla="*/ 156 h 224"/>
              <a:gd name="T40" fmla="*/ 161 w 224"/>
              <a:gd name="T41" fmla="*/ 9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24" h="224">
                <a:moveTo>
                  <a:pt x="112" y="0"/>
                </a:moveTo>
                <a:cubicBezTo>
                  <a:pt x="50" y="0"/>
                  <a:pt x="0" y="50"/>
                  <a:pt x="0" y="112"/>
                </a:cubicBezTo>
                <a:cubicBezTo>
                  <a:pt x="0" y="174"/>
                  <a:pt x="50" y="224"/>
                  <a:pt x="112" y="224"/>
                </a:cubicBezTo>
                <a:cubicBezTo>
                  <a:pt x="173" y="224"/>
                  <a:pt x="224" y="174"/>
                  <a:pt x="224" y="112"/>
                </a:cubicBezTo>
                <a:cubicBezTo>
                  <a:pt x="224" y="50"/>
                  <a:pt x="173" y="0"/>
                  <a:pt x="112" y="0"/>
                </a:cubicBezTo>
                <a:close/>
                <a:moveTo>
                  <a:pt x="112" y="216"/>
                </a:moveTo>
                <a:cubicBezTo>
                  <a:pt x="54" y="216"/>
                  <a:pt x="8" y="169"/>
                  <a:pt x="8" y="112"/>
                </a:cubicBezTo>
                <a:cubicBezTo>
                  <a:pt x="8" y="54"/>
                  <a:pt x="54" y="8"/>
                  <a:pt x="112" y="8"/>
                </a:cubicBezTo>
                <a:cubicBezTo>
                  <a:pt x="169" y="8"/>
                  <a:pt x="216" y="54"/>
                  <a:pt x="216" y="112"/>
                </a:cubicBezTo>
                <a:cubicBezTo>
                  <a:pt x="216" y="169"/>
                  <a:pt x="169" y="216"/>
                  <a:pt x="112" y="216"/>
                </a:cubicBezTo>
                <a:close/>
                <a:moveTo>
                  <a:pt x="161" y="94"/>
                </a:moveTo>
                <a:cubicBezTo>
                  <a:pt x="169" y="94"/>
                  <a:pt x="169" y="94"/>
                  <a:pt x="169" y="94"/>
                </a:cubicBezTo>
                <a:cubicBezTo>
                  <a:pt x="169" y="166"/>
                  <a:pt x="169" y="166"/>
                  <a:pt x="169" y="166"/>
                </a:cubicBezTo>
                <a:cubicBezTo>
                  <a:pt x="169" y="168"/>
                  <a:pt x="168" y="170"/>
                  <a:pt x="165" y="170"/>
                </a:cubicBezTo>
                <a:cubicBezTo>
                  <a:pt x="93" y="170"/>
                  <a:pt x="93" y="170"/>
                  <a:pt x="93" y="170"/>
                </a:cubicBezTo>
                <a:cubicBezTo>
                  <a:pt x="93" y="162"/>
                  <a:pt x="93" y="162"/>
                  <a:pt x="93" y="162"/>
                </a:cubicBezTo>
                <a:cubicBezTo>
                  <a:pt x="156" y="162"/>
                  <a:pt x="156" y="162"/>
                  <a:pt x="156" y="162"/>
                </a:cubicBezTo>
                <a:cubicBezTo>
                  <a:pt x="58" y="65"/>
                  <a:pt x="58" y="65"/>
                  <a:pt x="58" y="65"/>
                </a:cubicBezTo>
                <a:cubicBezTo>
                  <a:pt x="64" y="59"/>
                  <a:pt x="64" y="59"/>
                  <a:pt x="64" y="59"/>
                </a:cubicBezTo>
                <a:cubicBezTo>
                  <a:pt x="161" y="156"/>
                  <a:pt x="161" y="156"/>
                  <a:pt x="161" y="156"/>
                </a:cubicBezTo>
                <a:lnTo>
                  <a:pt x="161" y="94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00" tIns="45701" rIns="91400" bIns="45701" numCol="1" anchor="t" anchorCtr="0" compatLnSpc="1">
            <a:prstTxWarp prst="textNoShape">
              <a:avLst/>
            </a:prstTxWarp>
          </a:bodyPr>
          <a:lstStyle/>
          <a:p>
            <a:endParaRPr lang="en-US" sz="1867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TechEd Tile"/>
          <p:cNvSpPr/>
          <p:nvPr/>
        </p:nvSpPr>
        <p:spPr bwMode="auto">
          <a:xfrm>
            <a:off x="1022339" y="1514475"/>
            <a:ext cx="2826232" cy="149961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396" tIns="45699" rIns="91396" bIns="45699" numCol="1" rtlCol="0" anchor="ctr" anchorCtr="0" compatLnSpc="1">
            <a:prstTxWarp prst="textNoShape">
              <a:avLst/>
            </a:prstTxWarp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 useBgFill="1">
        <p:nvSpPr>
          <p:cNvPr id="13" name="Top Mask"/>
          <p:cNvSpPr/>
          <p:nvPr/>
        </p:nvSpPr>
        <p:spPr bwMode="auto">
          <a:xfrm>
            <a:off x="1" y="1"/>
            <a:ext cx="12192000" cy="151447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6" tIns="45699" rIns="91396" bIns="45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 useBgFill="1">
        <p:nvSpPr>
          <p:cNvPr id="14" name="Right Mask"/>
          <p:cNvSpPr/>
          <p:nvPr/>
        </p:nvSpPr>
        <p:spPr bwMode="auto">
          <a:xfrm>
            <a:off x="11175750" y="1630819"/>
            <a:ext cx="1016265" cy="4154983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6" tIns="45699" rIns="91396" bIns="45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0142" y="3187150"/>
            <a:ext cx="6612268" cy="1523495"/>
          </a:xfrm>
        </p:spPr>
        <p:txBody>
          <a:bodyPr anchor="ctr" anchorCtr="0">
            <a:noAutofit/>
          </a:bodyPr>
          <a:lstStyle>
            <a:lvl1pPr algn="l" defTabSz="9139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100" baseline="0" dirty="0">
                <a:ln w="3175">
                  <a:noFill/>
                </a:ln>
                <a:solidFill>
                  <a:schemeClr val="accent2">
                    <a:alpha val="99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 useBgFill="1">
        <p:nvSpPr>
          <p:cNvPr id="15" name="Bottom Mask"/>
          <p:cNvSpPr/>
          <p:nvPr/>
        </p:nvSpPr>
        <p:spPr bwMode="auto">
          <a:xfrm>
            <a:off x="4011086" y="6010276"/>
            <a:ext cx="8180929" cy="84772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6" tIns="45699" rIns="91396" bIns="45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grpSp>
        <p:nvGrpSpPr>
          <p:cNvPr id="19" name="Purple Tile"/>
          <p:cNvGrpSpPr/>
          <p:nvPr/>
        </p:nvGrpSpPr>
        <p:grpSpPr>
          <a:xfrm>
            <a:off x="1017879" y="3187139"/>
            <a:ext cx="2827988" cy="2827252"/>
            <a:chOff x="1022073" y="-1624298"/>
            <a:chExt cx="2827252" cy="2827252"/>
          </a:xfrm>
        </p:grpSpPr>
        <p:sp>
          <p:nvSpPr>
            <p:cNvPr id="20" name="Rectangle 19"/>
            <p:cNvSpPr/>
            <p:nvPr/>
          </p:nvSpPr>
          <p:spPr bwMode="auto">
            <a:xfrm>
              <a:off x="1022073" y="-1624298"/>
              <a:ext cx="2827252" cy="2827252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696"/>
              <a:endParaRPr lang="en-US" sz="2267" dirty="0">
                <a:solidFill>
                  <a:srgbClr val="FFFFFF">
                    <a:lumMod val="20000"/>
                    <a:lumOff val="80000"/>
                    <a:alpha val="99000"/>
                  </a:srgbClr>
                </a:solidFill>
                <a:latin typeface="微软雅黑" panose="020B0503020204020204" pitchFamily="34" charset="-122"/>
                <a:cs typeface="Segoe UI" pitchFamily="34" charset="0"/>
              </a:endParaRPr>
            </a:p>
          </p:txBody>
        </p:sp>
        <p:sp>
          <p:nvSpPr>
            <p:cNvPr id="21" name="Freeform 8"/>
            <p:cNvSpPr>
              <a:spLocks noEditPoints="1"/>
            </p:cNvSpPr>
            <p:nvPr/>
          </p:nvSpPr>
          <p:spPr bwMode="auto">
            <a:xfrm>
              <a:off x="1537798" y="-867430"/>
              <a:ext cx="1792288" cy="1501775"/>
            </a:xfrm>
            <a:custGeom>
              <a:avLst/>
              <a:gdLst>
                <a:gd name="T0" fmla="*/ 184 w 223"/>
                <a:gd name="T1" fmla="*/ 187 h 187"/>
                <a:gd name="T2" fmla="*/ 181 w 223"/>
                <a:gd name="T3" fmla="*/ 186 h 187"/>
                <a:gd name="T4" fmla="*/ 146 w 223"/>
                <a:gd name="T5" fmla="*/ 151 h 187"/>
                <a:gd name="T6" fmla="*/ 40 w 223"/>
                <a:gd name="T7" fmla="*/ 151 h 187"/>
                <a:gd name="T8" fmla="*/ 0 w 223"/>
                <a:gd name="T9" fmla="*/ 111 h 187"/>
                <a:gd name="T10" fmla="*/ 0 w 223"/>
                <a:gd name="T11" fmla="*/ 40 h 187"/>
                <a:gd name="T12" fmla="*/ 40 w 223"/>
                <a:gd name="T13" fmla="*/ 0 h 187"/>
                <a:gd name="T14" fmla="*/ 183 w 223"/>
                <a:gd name="T15" fmla="*/ 0 h 187"/>
                <a:gd name="T16" fmla="*/ 223 w 223"/>
                <a:gd name="T17" fmla="*/ 40 h 187"/>
                <a:gd name="T18" fmla="*/ 223 w 223"/>
                <a:gd name="T19" fmla="*/ 111 h 187"/>
                <a:gd name="T20" fmla="*/ 188 w 223"/>
                <a:gd name="T21" fmla="*/ 150 h 187"/>
                <a:gd name="T22" fmla="*/ 188 w 223"/>
                <a:gd name="T23" fmla="*/ 183 h 187"/>
                <a:gd name="T24" fmla="*/ 185 w 223"/>
                <a:gd name="T25" fmla="*/ 187 h 187"/>
                <a:gd name="T26" fmla="*/ 184 w 223"/>
                <a:gd name="T27" fmla="*/ 187 h 187"/>
                <a:gd name="T28" fmla="*/ 40 w 223"/>
                <a:gd name="T29" fmla="*/ 8 h 187"/>
                <a:gd name="T30" fmla="*/ 8 w 223"/>
                <a:gd name="T31" fmla="*/ 40 h 187"/>
                <a:gd name="T32" fmla="*/ 8 w 223"/>
                <a:gd name="T33" fmla="*/ 111 h 187"/>
                <a:gd name="T34" fmla="*/ 40 w 223"/>
                <a:gd name="T35" fmla="*/ 143 h 187"/>
                <a:gd name="T36" fmla="*/ 148 w 223"/>
                <a:gd name="T37" fmla="*/ 143 h 187"/>
                <a:gd name="T38" fmla="*/ 151 w 223"/>
                <a:gd name="T39" fmla="*/ 144 h 187"/>
                <a:gd name="T40" fmla="*/ 180 w 223"/>
                <a:gd name="T41" fmla="*/ 173 h 187"/>
                <a:gd name="T42" fmla="*/ 180 w 223"/>
                <a:gd name="T43" fmla="*/ 147 h 187"/>
                <a:gd name="T44" fmla="*/ 184 w 223"/>
                <a:gd name="T45" fmla="*/ 143 h 187"/>
                <a:gd name="T46" fmla="*/ 215 w 223"/>
                <a:gd name="T47" fmla="*/ 111 h 187"/>
                <a:gd name="T48" fmla="*/ 215 w 223"/>
                <a:gd name="T49" fmla="*/ 40 h 187"/>
                <a:gd name="T50" fmla="*/ 183 w 223"/>
                <a:gd name="T51" fmla="*/ 8 h 187"/>
                <a:gd name="T52" fmla="*/ 40 w 223"/>
                <a:gd name="T53" fmla="*/ 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3" h="187">
                  <a:moveTo>
                    <a:pt x="184" y="187"/>
                  </a:moveTo>
                  <a:cubicBezTo>
                    <a:pt x="183" y="187"/>
                    <a:pt x="182" y="187"/>
                    <a:pt x="181" y="186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40" y="151"/>
                    <a:pt x="40" y="151"/>
                    <a:pt x="40" y="151"/>
                  </a:cubicBezTo>
                  <a:cubicBezTo>
                    <a:pt x="18" y="151"/>
                    <a:pt x="0" y="133"/>
                    <a:pt x="0" y="11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205" y="0"/>
                    <a:pt x="223" y="18"/>
                    <a:pt x="223" y="40"/>
                  </a:cubicBezTo>
                  <a:cubicBezTo>
                    <a:pt x="223" y="111"/>
                    <a:pt x="223" y="111"/>
                    <a:pt x="223" y="111"/>
                  </a:cubicBezTo>
                  <a:cubicBezTo>
                    <a:pt x="223" y="132"/>
                    <a:pt x="208" y="148"/>
                    <a:pt x="188" y="150"/>
                  </a:cubicBezTo>
                  <a:cubicBezTo>
                    <a:pt x="188" y="183"/>
                    <a:pt x="188" y="183"/>
                    <a:pt x="188" y="183"/>
                  </a:cubicBezTo>
                  <a:cubicBezTo>
                    <a:pt x="188" y="185"/>
                    <a:pt x="187" y="186"/>
                    <a:pt x="185" y="187"/>
                  </a:cubicBezTo>
                  <a:cubicBezTo>
                    <a:pt x="185" y="187"/>
                    <a:pt x="184" y="187"/>
                    <a:pt x="184" y="187"/>
                  </a:cubicBezTo>
                  <a:moveTo>
                    <a:pt x="40" y="8"/>
                  </a:moveTo>
                  <a:cubicBezTo>
                    <a:pt x="22" y="8"/>
                    <a:pt x="8" y="23"/>
                    <a:pt x="8" y="40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8" y="128"/>
                    <a:pt x="22" y="143"/>
                    <a:pt x="40" y="143"/>
                  </a:cubicBezTo>
                  <a:cubicBezTo>
                    <a:pt x="148" y="143"/>
                    <a:pt x="148" y="143"/>
                    <a:pt x="148" y="143"/>
                  </a:cubicBezTo>
                  <a:cubicBezTo>
                    <a:pt x="149" y="143"/>
                    <a:pt x="150" y="143"/>
                    <a:pt x="151" y="144"/>
                  </a:cubicBezTo>
                  <a:cubicBezTo>
                    <a:pt x="180" y="173"/>
                    <a:pt x="180" y="173"/>
                    <a:pt x="180" y="173"/>
                  </a:cubicBezTo>
                  <a:cubicBezTo>
                    <a:pt x="180" y="147"/>
                    <a:pt x="180" y="147"/>
                    <a:pt x="180" y="147"/>
                  </a:cubicBezTo>
                  <a:cubicBezTo>
                    <a:pt x="180" y="144"/>
                    <a:pt x="182" y="143"/>
                    <a:pt x="184" y="143"/>
                  </a:cubicBezTo>
                  <a:cubicBezTo>
                    <a:pt x="201" y="143"/>
                    <a:pt x="215" y="129"/>
                    <a:pt x="215" y="111"/>
                  </a:cubicBezTo>
                  <a:cubicBezTo>
                    <a:pt x="215" y="40"/>
                    <a:pt x="215" y="40"/>
                    <a:pt x="215" y="40"/>
                  </a:cubicBezTo>
                  <a:cubicBezTo>
                    <a:pt x="215" y="23"/>
                    <a:pt x="200" y="8"/>
                    <a:pt x="183" y="8"/>
                  </a:cubicBezTo>
                  <a:lnTo>
                    <a:pt x="4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67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235" y="1470712"/>
            <a:ext cx="2840982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83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nnouncement, &quot;special&quot; slide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Tile"/>
          <p:cNvSpPr/>
          <p:nvPr/>
        </p:nvSpPr>
        <p:spPr bwMode="auto">
          <a:xfrm>
            <a:off x="4011071" y="3187137"/>
            <a:ext cx="7164667" cy="282313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396" tIns="45699" rIns="91396" bIns="45699" numCol="1" rtlCol="0" anchor="ctr" anchorCtr="0" compatLnSpc="1">
            <a:prstTxWarp prst="textNoShape">
              <a:avLst/>
            </a:prstTxWarp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6" name="Arrow Bar"/>
          <p:cNvSpPr/>
          <p:nvPr/>
        </p:nvSpPr>
        <p:spPr bwMode="auto">
          <a:xfrm>
            <a:off x="4011071" y="1514475"/>
            <a:ext cx="7164667" cy="1499616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396" tIns="45699" rIns="91396" bIns="45699" numCol="1" rtlCol="0" anchor="ctr" anchorCtr="0" compatLnSpc="1">
            <a:prstTxWarp prst="textNoShape">
              <a:avLst/>
            </a:prstTxWarp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180140" y="1586587"/>
            <a:ext cx="5551187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 defTabSz="91396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lang="en-US" sz="5467" b="1" kern="1200" cap="none" spc="-100" baseline="0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Announcement</a:t>
            </a:r>
          </a:p>
        </p:txBody>
      </p:sp>
      <p:sp useBgFill="1">
        <p:nvSpPr>
          <p:cNvPr id="9" name="Left Mask"/>
          <p:cNvSpPr/>
          <p:nvPr/>
        </p:nvSpPr>
        <p:spPr bwMode="auto">
          <a:xfrm>
            <a:off x="-1" y="1514476"/>
            <a:ext cx="4011071" cy="149961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6" tIns="45699" rIns="91396" bIns="45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0145" y="5181616"/>
            <a:ext cx="6612268" cy="461665"/>
          </a:xfrm>
        </p:spPr>
        <p:txBody>
          <a:bodyPr>
            <a:noAutofit/>
          </a:bodyPr>
          <a:lstStyle>
            <a:lvl1pPr marL="0" indent="0" algn="l" defTabSz="913960" rtl="0" eaLnBrk="1" latinLnBrk="0" hangingPunct="1">
              <a:lnSpc>
                <a:spcPct val="90000"/>
              </a:lnSpc>
              <a:spcBef>
                <a:spcPts val="0"/>
              </a:spcBef>
              <a:buSzPct val="105000"/>
              <a:buFontTx/>
              <a:buNone/>
              <a:defRPr lang="en-US" sz="1600" kern="1200" dirty="0">
                <a:solidFill>
                  <a:schemeClr val="bg1">
                    <a:alpha val="99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defRPr>
            </a:lvl1pPr>
            <a:lvl2pPr marL="456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9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8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10" name="Circle Arrow"/>
          <p:cNvSpPr>
            <a:spLocks noEditPoints="1"/>
          </p:cNvSpPr>
          <p:nvPr/>
        </p:nvSpPr>
        <p:spPr bwMode="auto">
          <a:xfrm rot="5400000">
            <a:off x="9950939" y="1872947"/>
            <a:ext cx="841375" cy="841595"/>
          </a:xfrm>
          <a:custGeom>
            <a:avLst/>
            <a:gdLst>
              <a:gd name="T0" fmla="*/ 112 w 224"/>
              <a:gd name="T1" fmla="*/ 0 h 224"/>
              <a:gd name="T2" fmla="*/ 0 w 224"/>
              <a:gd name="T3" fmla="*/ 112 h 224"/>
              <a:gd name="T4" fmla="*/ 112 w 224"/>
              <a:gd name="T5" fmla="*/ 224 h 224"/>
              <a:gd name="T6" fmla="*/ 224 w 224"/>
              <a:gd name="T7" fmla="*/ 112 h 224"/>
              <a:gd name="T8" fmla="*/ 112 w 224"/>
              <a:gd name="T9" fmla="*/ 0 h 224"/>
              <a:gd name="T10" fmla="*/ 112 w 224"/>
              <a:gd name="T11" fmla="*/ 216 h 224"/>
              <a:gd name="T12" fmla="*/ 8 w 224"/>
              <a:gd name="T13" fmla="*/ 112 h 224"/>
              <a:gd name="T14" fmla="*/ 112 w 224"/>
              <a:gd name="T15" fmla="*/ 8 h 224"/>
              <a:gd name="T16" fmla="*/ 216 w 224"/>
              <a:gd name="T17" fmla="*/ 112 h 224"/>
              <a:gd name="T18" fmla="*/ 112 w 224"/>
              <a:gd name="T19" fmla="*/ 216 h 224"/>
              <a:gd name="T20" fmla="*/ 161 w 224"/>
              <a:gd name="T21" fmla="*/ 94 h 224"/>
              <a:gd name="T22" fmla="*/ 169 w 224"/>
              <a:gd name="T23" fmla="*/ 94 h 224"/>
              <a:gd name="T24" fmla="*/ 169 w 224"/>
              <a:gd name="T25" fmla="*/ 166 h 224"/>
              <a:gd name="T26" fmla="*/ 165 w 224"/>
              <a:gd name="T27" fmla="*/ 170 h 224"/>
              <a:gd name="T28" fmla="*/ 93 w 224"/>
              <a:gd name="T29" fmla="*/ 170 h 224"/>
              <a:gd name="T30" fmla="*/ 93 w 224"/>
              <a:gd name="T31" fmla="*/ 162 h 224"/>
              <a:gd name="T32" fmla="*/ 156 w 224"/>
              <a:gd name="T33" fmla="*/ 162 h 224"/>
              <a:gd name="T34" fmla="*/ 58 w 224"/>
              <a:gd name="T35" fmla="*/ 65 h 224"/>
              <a:gd name="T36" fmla="*/ 64 w 224"/>
              <a:gd name="T37" fmla="*/ 59 h 224"/>
              <a:gd name="T38" fmla="*/ 161 w 224"/>
              <a:gd name="T39" fmla="*/ 156 h 224"/>
              <a:gd name="T40" fmla="*/ 161 w 224"/>
              <a:gd name="T41" fmla="*/ 9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24" h="224">
                <a:moveTo>
                  <a:pt x="112" y="0"/>
                </a:moveTo>
                <a:cubicBezTo>
                  <a:pt x="50" y="0"/>
                  <a:pt x="0" y="50"/>
                  <a:pt x="0" y="112"/>
                </a:cubicBezTo>
                <a:cubicBezTo>
                  <a:pt x="0" y="174"/>
                  <a:pt x="50" y="224"/>
                  <a:pt x="112" y="224"/>
                </a:cubicBezTo>
                <a:cubicBezTo>
                  <a:pt x="173" y="224"/>
                  <a:pt x="224" y="174"/>
                  <a:pt x="224" y="112"/>
                </a:cubicBezTo>
                <a:cubicBezTo>
                  <a:pt x="224" y="50"/>
                  <a:pt x="173" y="0"/>
                  <a:pt x="112" y="0"/>
                </a:cubicBezTo>
                <a:close/>
                <a:moveTo>
                  <a:pt x="112" y="216"/>
                </a:moveTo>
                <a:cubicBezTo>
                  <a:pt x="54" y="216"/>
                  <a:pt x="8" y="169"/>
                  <a:pt x="8" y="112"/>
                </a:cubicBezTo>
                <a:cubicBezTo>
                  <a:pt x="8" y="54"/>
                  <a:pt x="54" y="8"/>
                  <a:pt x="112" y="8"/>
                </a:cubicBezTo>
                <a:cubicBezTo>
                  <a:pt x="169" y="8"/>
                  <a:pt x="216" y="54"/>
                  <a:pt x="216" y="112"/>
                </a:cubicBezTo>
                <a:cubicBezTo>
                  <a:pt x="216" y="169"/>
                  <a:pt x="169" y="216"/>
                  <a:pt x="112" y="216"/>
                </a:cubicBezTo>
                <a:close/>
                <a:moveTo>
                  <a:pt x="161" y="94"/>
                </a:moveTo>
                <a:cubicBezTo>
                  <a:pt x="169" y="94"/>
                  <a:pt x="169" y="94"/>
                  <a:pt x="169" y="94"/>
                </a:cubicBezTo>
                <a:cubicBezTo>
                  <a:pt x="169" y="166"/>
                  <a:pt x="169" y="166"/>
                  <a:pt x="169" y="166"/>
                </a:cubicBezTo>
                <a:cubicBezTo>
                  <a:pt x="169" y="168"/>
                  <a:pt x="168" y="170"/>
                  <a:pt x="165" y="170"/>
                </a:cubicBezTo>
                <a:cubicBezTo>
                  <a:pt x="93" y="170"/>
                  <a:pt x="93" y="170"/>
                  <a:pt x="93" y="170"/>
                </a:cubicBezTo>
                <a:cubicBezTo>
                  <a:pt x="93" y="162"/>
                  <a:pt x="93" y="162"/>
                  <a:pt x="93" y="162"/>
                </a:cubicBezTo>
                <a:cubicBezTo>
                  <a:pt x="156" y="162"/>
                  <a:pt x="156" y="162"/>
                  <a:pt x="156" y="162"/>
                </a:cubicBezTo>
                <a:cubicBezTo>
                  <a:pt x="58" y="65"/>
                  <a:pt x="58" y="65"/>
                  <a:pt x="58" y="65"/>
                </a:cubicBezTo>
                <a:cubicBezTo>
                  <a:pt x="64" y="59"/>
                  <a:pt x="64" y="59"/>
                  <a:pt x="64" y="59"/>
                </a:cubicBezTo>
                <a:cubicBezTo>
                  <a:pt x="161" y="156"/>
                  <a:pt x="161" y="156"/>
                  <a:pt x="161" y="156"/>
                </a:cubicBezTo>
                <a:lnTo>
                  <a:pt x="161" y="94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00" tIns="45701" rIns="91400" bIns="45701" numCol="1" anchor="t" anchorCtr="0" compatLnSpc="1">
            <a:prstTxWarp prst="textNoShape">
              <a:avLst/>
            </a:prstTxWarp>
          </a:bodyPr>
          <a:lstStyle/>
          <a:p>
            <a:endParaRPr lang="en-US" sz="1867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TechEd Tile"/>
          <p:cNvSpPr/>
          <p:nvPr/>
        </p:nvSpPr>
        <p:spPr bwMode="auto">
          <a:xfrm>
            <a:off x="1022339" y="1514475"/>
            <a:ext cx="2826232" cy="149961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396" tIns="45699" rIns="91396" bIns="45699" numCol="1" rtlCol="0" anchor="ctr" anchorCtr="0" compatLnSpc="1">
            <a:prstTxWarp prst="textNoShape">
              <a:avLst/>
            </a:prstTxWarp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 useBgFill="1">
        <p:nvSpPr>
          <p:cNvPr id="13" name="Top Mask"/>
          <p:cNvSpPr/>
          <p:nvPr/>
        </p:nvSpPr>
        <p:spPr bwMode="auto">
          <a:xfrm>
            <a:off x="1" y="1"/>
            <a:ext cx="12192000" cy="151447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6" tIns="45699" rIns="91396" bIns="45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 useBgFill="1">
        <p:nvSpPr>
          <p:cNvPr id="14" name="Right Mask"/>
          <p:cNvSpPr/>
          <p:nvPr/>
        </p:nvSpPr>
        <p:spPr bwMode="auto">
          <a:xfrm>
            <a:off x="11175750" y="1630819"/>
            <a:ext cx="1016265" cy="4154983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6" tIns="45699" rIns="91396" bIns="45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0142" y="3187150"/>
            <a:ext cx="6612268" cy="1523495"/>
          </a:xfrm>
        </p:spPr>
        <p:txBody>
          <a:bodyPr anchor="ctr" anchorCtr="0">
            <a:noAutofit/>
          </a:bodyPr>
          <a:lstStyle>
            <a:lvl1pPr algn="l" defTabSz="9139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100" baseline="0" dirty="0">
                <a:ln w="3175">
                  <a:noFill/>
                </a:ln>
                <a:solidFill>
                  <a:schemeClr val="accent3">
                    <a:alpha val="99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 useBgFill="1">
        <p:nvSpPr>
          <p:cNvPr id="15" name="Bottom Mask"/>
          <p:cNvSpPr/>
          <p:nvPr/>
        </p:nvSpPr>
        <p:spPr bwMode="auto">
          <a:xfrm>
            <a:off x="4011086" y="6010276"/>
            <a:ext cx="8180929" cy="84772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6" tIns="45699" rIns="91396" bIns="45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grpSp>
        <p:nvGrpSpPr>
          <p:cNvPr id="17" name="Orange Tile"/>
          <p:cNvGrpSpPr/>
          <p:nvPr/>
        </p:nvGrpSpPr>
        <p:grpSpPr>
          <a:xfrm>
            <a:off x="1016123" y="3187483"/>
            <a:ext cx="2827988" cy="2827252"/>
            <a:chOff x="1351800" y="-1084759"/>
            <a:chExt cx="2827252" cy="2827252"/>
          </a:xfrm>
        </p:grpSpPr>
        <p:sp>
          <p:nvSpPr>
            <p:cNvPr id="18" name="Rectangle 17"/>
            <p:cNvSpPr/>
            <p:nvPr/>
          </p:nvSpPr>
          <p:spPr bwMode="auto">
            <a:xfrm>
              <a:off x="1351800" y="-1084759"/>
              <a:ext cx="2827252" cy="2827252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696"/>
              <a:endParaRPr lang="en-US" sz="2267" dirty="0">
                <a:solidFill>
                  <a:srgbClr val="FFFFFF">
                    <a:lumMod val="20000"/>
                    <a:lumOff val="80000"/>
                    <a:alpha val="99000"/>
                  </a:srgbClr>
                </a:solidFill>
                <a:latin typeface="微软雅黑" panose="020B0503020204020204" pitchFamily="34" charset="-122"/>
                <a:cs typeface="Segoe UI" pitchFamily="34" charset="0"/>
              </a:endParaRPr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2005011" y="-436308"/>
              <a:ext cx="1522413" cy="1530350"/>
            </a:xfrm>
            <a:custGeom>
              <a:avLst/>
              <a:gdLst>
                <a:gd name="T0" fmla="*/ 6 w 187"/>
                <a:gd name="T1" fmla="*/ 188 h 188"/>
                <a:gd name="T2" fmla="*/ 129 w 187"/>
                <a:gd name="T3" fmla="*/ 64 h 188"/>
                <a:gd name="T4" fmla="*/ 180 w 187"/>
                <a:gd name="T5" fmla="*/ 115 h 188"/>
                <a:gd name="T6" fmla="*/ 185 w 187"/>
                <a:gd name="T7" fmla="*/ 116 h 188"/>
                <a:gd name="T8" fmla="*/ 187 w 187"/>
                <a:gd name="T9" fmla="*/ 112 h 188"/>
                <a:gd name="T10" fmla="*/ 187 w 187"/>
                <a:gd name="T11" fmla="*/ 4 h 188"/>
                <a:gd name="T12" fmla="*/ 183 w 187"/>
                <a:gd name="T13" fmla="*/ 0 h 188"/>
                <a:gd name="T14" fmla="*/ 75 w 187"/>
                <a:gd name="T15" fmla="*/ 0 h 188"/>
                <a:gd name="T16" fmla="*/ 71 w 187"/>
                <a:gd name="T17" fmla="*/ 3 h 188"/>
                <a:gd name="T18" fmla="*/ 71 w 187"/>
                <a:gd name="T19" fmla="*/ 4 h 188"/>
                <a:gd name="T20" fmla="*/ 72 w 187"/>
                <a:gd name="T21" fmla="*/ 7 h 188"/>
                <a:gd name="T22" fmla="*/ 123 w 187"/>
                <a:gd name="T23" fmla="*/ 58 h 188"/>
                <a:gd name="T24" fmla="*/ 0 w 187"/>
                <a:gd name="T25" fmla="*/ 182 h 188"/>
                <a:gd name="T26" fmla="*/ 6 w 187"/>
                <a:gd name="T27" fmla="*/ 188 h 188"/>
                <a:gd name="T28" fmla="*/ 179 w 187"/>
                <a:gd name="T29" fmla="*/ 8 h 188"/>
                <a:gd name="T30" fmla="*/ 179 w 187"/>
                <a:gd name="T31" fmla="*/ 103 h 188"/>
                <a:gd name="T32" fmla="*/ 85 w 187"/>
                <a:gd name="T33" fmla="*/ 8 h 188"/>
                <a:gd name="T34" fmla="*/ 179 w 187"/>
                <a:gd name="T35" fmla="*/ 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7" h="188">
                  <a:moveTo>
                    <a:pt x="6" y="188"/>
                  </a:moveTo>
                  <a:cubicBezTo>
                    <a:pt x="129" y="64"/>
                    <a:pt x="129" y="64"/>
                    <a:pt x="129" y="64"/>
                  </a:cubicBezTo>
                  <a:cubicBezTo>
                    <a:pt x="180" y="115"/>
                    <a:pt x="180" y="115"/>
                    <a:pt x="180" y="115"/>
                  </a:cubicBezTo>
                  <a:cubicBezTo>
                    <a:pt x="181" y="116"/>
                    <a:pt x="183" y="117"/>
                    <a:pt x="185" y="116"/>
                  </a:cubicBezTo>
                  <a:cubicBezTo>
                    <a:pt x="186" y="116"/>
                    <a:pt x="187" y="114"/>
                    <a:pt x="187" y="112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87" y="2"/>
                    <a:pt x="185" y="0"/>
                    <a:pt x="183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3" y="0"/>
                    <a:pt x="72" y="1"/>
                    <a:pt x="71" y="3"/>
                  </a:cubicBezTo>
                  <a:cubicBezTo>
                    <a:pt x="71" y="3"/>
                    <a:pt x="71" y="4"/>
                    <a:pt x="71" y="4"/>
                  </a:cubicBezTo>
                  <a:cubicBezTo>
                    <a:pt x="71" y="6"/>
                    <a:pt x="71" y="7"/>
                    <a:pt x="72" y="7"/>
                  </a:cubicBezTo>
                  <a:cubicBezTo>
                    <a:pt x="123" y="58"/>
                    <a:pt x="123" y="58"/>
                    <a:pt x="123" y="58"/>
                  </a:cubicBezTo>
                  <a:cubicBezTo>
                    <a:pt x="0" y="182"/>
                    <a:pt x="0" y="182"/>
                    <a:pt x="0" y="182"/>
                  </a:cubicBezTo>
                  <a:lnTo>
                    <a:pt x="6" y="188"/>
                  </a:lnTo>
                  <a:close/>
                  <a:moveTo>
                    <a:pt x="179" y="8"/>
                  </a:moveTo>
                  <a:cubicBezTo>
                    <a:pt x="179" y="103"/>
                    <a:pt x="179" y="103"/>
                    <a:pt x="179" y="103"/>
                  </a:cubicBezTo>
                  <a:cubicBezTo>
                    <a:pt x="85" y="8"/>
                    <a:pt x="85" y="8"/>
                    <a:pt x="85" y="8"/>
                  </a:cubicBezTo>
                  <a:lnTo>
                    <a:pt x="179" y="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67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235" y="1470712"/>
            <a:ext cx="2840982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6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tc., &quot;special&quot; slide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Tile"/>
          <p:cNvSpPr/>
          <p:nvPr/>
        </p:nvSpPr>
        <p:spPr bwMode="auto">
          <a:xfrm>
            <a:off x="4011071" y="3187137"/>
            <a:ext cx="7164667" cy="282313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396" tIns="45699" rIns="91396" bIns="45699" numCol="1" rtlCol="0" anchor="ctr" anchorCtr="0" compatLnSpc="1">
            <a:prstTxWarp prst="textNoShape">
              <a:avLst/>
            </a:prstTxWarp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6" name="Arrow Bar"/>
          <p:cNvSpPr/>
          <p:nvPr/>
        </p:nvSpPr>
        <p:spPr bwMode="auto">
          <a:xfrm>
            <a:off x="4011071" y="1514475"/>
            <a:ext cx="7164667" cy="1499616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396" tIns="45699" rIns="91396" bIns="45699" numCol="1" rtlCol="0" anchor="ctr" anchorCtr="0" compatLnSpc="1">
            <a:prstTxWarp prst="textNoShape">
              <a:avLst/>
            </a:prstTxWarp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180140" y="1586587"/>
            <a:ext cx="5551187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 defTabSz="91396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lang="en-US" sz="5467" b="1" kern="1200" cap="none" spc="-100" baseline="0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Title</a:t>
            </a:r>
          </a:p>
        </p:txBody>
      </p:sp>
      <p:sp useBgFill="1">
        <p:nvSpPr>
          <p:cNvPr id="9" name="Left Mask"/>
          <p:cNvSpPr/>
          <p:nvPr/>
        </p:nvSpPr>
        <p:spPr bwMode="auto">
          <a:xfrm>
            <a:off x="-1" y="1514476"/>
            <a:ext cx="4011071" cy="149961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6" tIns="45699" rIns="91396" bIns="45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0145" y="5181616"/>
            <a:ext cx="6612268" cy="461665"/>
          </a:xfrm>
        </p:spPr>
        <p:txBody>
          <a:bodyPr>
            <a:noAutofit/>
          </a:bodyPr>
          <a:lstStyle>
            <a:lvl1pPr marL="0" indent="0" algn="l" defTabSz="913960" rtl="0" eaLnBrk="1" latinLnBrk="0" hangingPunct="1">
              <a:lnSpc>
                <a:spcPct val="90000"/>
              </a:lnSpc>
              <a:spcBef>
                <a:spcPts val="0"/>
              </a:spcBef>
              <a:buSzPct val="105000"/>
              <a:buFontTx/>
              <a:buNone/>
              <a:defRPr lang="en-US" sz="1600" kern="1200" dirty="0">
                <a:solidFill>
                  <a:schemeClr val="bg1">
                    <a:alpha val="99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defRPr>
            </a:lvl1pPr>
            <a:lvl2pPr marL="456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9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8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10" name="Circle Arrow"/>
          <p:cNvSpPr>
            <a:spLocks noEditPoints="1"/>
          </p:cNvSpPr>
          <p:nvPr/>
        </p:nvSpPr>
        <p:spPr bwMode="auto">
          <a:xfrm rot="5400000">
            <a:off x="9950939" y="1872947"/>
            <a:ext cx="841375" cy="841595"/>
          </a:xfrm>
          <a:custGeom>
            <a:avLst/>
            <a:gdLst>
              <a:gd name="T0" fmla="*/ 112 w 224"/>
              <a:gd name="T1" fmla="*/ 0 h 224"/>
              <a:gd name="T2" fmla="*/ 0 w 224"/>
              <a:gd name="T3" fmla="*/ 112 h 224"/>
              <a:gd name="T4" fmla="*/ 112 w 224"/>
              <a:gd name="T5" fmla="*/ 224 h 224"/>
              <a:gd name="T6" fmla="*/ 224 w 224"/>
              <a:gd name="T7" fmla="*/ 112 h 224"/>
              <a:gd name="T8" fmla="*/ 112 w 224"/>
              <a:gd name="T9" fmla="*/ 0 h 224"/>
              <a:gd name="T10" fmla="*/ 112 w 224"/>
              <a:gd name="T11" fmla="*/ 216 h 224"/>
              <a:gd name="T12" fmla="*/ 8 w 224"/>
              <a:gd name="T13" fmla="*/ 112 h 224"/>
              <a:gd name="T14" fmla="*/ 112 w 224"/>
              <a:gd name="T15" fmla="*/ 8 h 224"/>
              <a:gd name="T16" fmla="*/ 216 w 224"/>
              <a:gd name="T17" fmla="*/ 112 h 224"/>
              <a:gd name="T18" fmla="*/ 112 w 224"/>
              <a:gd name="T19" fmla="*/ 216 h 224"/>
              <a:gd name="T20" fmla="*/ 161 w 224"/>
              <a:gd name="T21" fmla="*/ 94 h 224"/>
              <a:gd name="T22" fmla="*/ 169 w 224"/>
              <a:gd name="T23" fmla="*/ 94 h 224"/>
              <a:gd name="T24" fmla="*/ 169 w 224"/>
              <a:gd name="T25" fmla="*/ 166 h 224"/>
              <a:gd name="T26" fmla="*/ 165 w 224"/>
              <a:gd name="T27" fmla="*/ 170 h 224"/>
              <a:gd name="T28" fmla="*/ 93 w 224"/>
              <a:gd name="T29" fmla="*/ 170 h 224"/>
              <a:gd name="T30" fmla="*/ 93 w 224"/>
              <a:gd name="T31" fmla="*/ 162 h 224"/>
              <a:gd name="T32" fmla="*/ 156 w 224"/>
              <a:gd name="T33" fmla="*/ 162 h 224"/>
              <a:gd name="T34" fmla="*/ 58 w 224"/>
              <a:gd name="T35" fmla="*/ 65 h 224"/>
              <a:gd name="T36" fmla="*/ 64 w 224"/>
              <a:gd name="T37" fmla="*/ 59 h 224"/>
              <a:gd name="T38" fmla="*/ 161 w 224"/>
              <a:gd name="T39" fmla="*/ 156 h 224"/>
              <a:gd name="T40" fmla="*/ 161 w 224"/>
              <a:gd name="T41" fmla="*/ 9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24" h="224">
                <a:moveTo>
                  <a:pt x="112" y="0"/>
                </a:moveTo>
                <a:cubicBezTo>
                  <a:pt x="50" y="0"/>
                  <a:pt x="0" y="50"/>
                  <a:pt x="0" y="112"/>
                </a:cubicBezTo>
                <a:cubicBezTo>
                  <a:pt x="0" y="174"/>
                  <a:pt x="50" y="224"/>
                  <a:pt x="112" y="224"/>
                </a:cubicBezTo>
                <a:cubicBezTo>
                  <a:pt x="173" y="224"/>
                  <a:pt x="224" y="174"/>
                  <a:pt x="224" y="112"/>
                </a:cubicBezTo>
                <a:cubicBezTo>
                  <a:pt x="224" y="50"/>
                  <a:pt x="173" y="0"/>
                  <a:pt x="112" y="0"/>
                </a:cubicBezTo>
                <a:close/>
                <a:moveTo>
                  <a:pt x="112" y="216"/>
                </a:moveTo>
                <a:cubicBezTo>
                  <a:pt x="54" y="216"/>
                  <a:pt x="8" y="169"/>
                  <a:pt x="8" y="112"/>
                </a:cubicBezTo>
                <a:cubicBezTo>
                  <a:pt x="8" y="54"/>
                  <a:pt x="54" y="8"/>
                  <a:pt x="112" y="8"/>
                </a:cubicBezTo>
                <a:cubicBezTo>
                  <a:pt x="169" y="8"/>
                  <a:pt x="216" y="54"/>
                  <a:pt x="216" y="112"/>
                </a:cubicBezTo>
                <a:cubicBezTo>
                  <a:pt x="216" y="169"/>
                  <a:pt x="169" y="216"/>
                  <a:pt x="112" y="216"/>
                </a:cubicBezTo>
                <a:close/>
                <a:moveTo>
                  <a:pt x="161" y="94"/>
                </a:moveTo>
                <a:cubicBezTo>
                  <a:pt x="169" y="94"/>
                  <a:pt x="169" y="94"/>
                  <a:pt x="169" y="94"/>
                </a:cubicBezTo>
                <a:cubicBezTo>
                  <a:pt x="169" y="166"/>
                  <a:pt x="169" y="166"/>
                  <a:pt x="169" y="166"/>
                </a:cubicBezTo>
                <a:cubicBezTo>
                  <a:pt x="169" y="168"/>
                  <a:pt x="168" y="170"/>
                  <a:pt x="165" y="170"/>
                </a:cubicBezTo>
                <a:cubicBezTo>
                  <a:pt x="93" y="170"/>
                  <a:pt x="93" y="170"/>
                  <a:pt x="93" y="170"/>
                </a:cubicBezTo>
                <a:cubicBezTo>
                  <a:pt x="93" y="162"/>
                  <a:pt x="93" y="162"/>
                  <a:pt x="93" y="162"/>
                </a:cubicBezTo>
                <a:cubicBezTo>
                  <a:pt x="156" y="162"/>
                  <a:pt x="156" y="162"/>
                  <a:pt x="156" y="162"/>
                </a:cubicBezTo>
                <a:cubicBezTo>
                  <a:pt x="58" y="65"/>
                  <a:pt x="58" y="65"/>
                  <a:pt x="58" y="65"/>
                </a:cubicBezTo>
                <a:cubicBezTo>
                  <a:pt x="64" y="59"/>
                  <a:pt x="64" y="59"/>
                  <a:pt x="64" y="59"/>
                </a:cubicBezTo>
                <a:cubicBezTo>
                  <a:pt x="161" y="156"/>
                  <a:pt x="161" y="156"/>
                  <a:pt x="161" y="156"/>
                </a:cubicBezTo>
                <a:lnTo>
                  <a:pt x="161" y="94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00" tIns="45701" rIns="91400" bIns="45701" numCol="1" anchor="t" anchorCtr="0" compatLnSpc="1">
            <a:prstTxWarp prst="textNoShape">
              <a:avLst/>
            </a:prstTxWarp>
          </a:bodyPr>
          <a:lstStyle/>
          <a:p>
            <a:endParaRPr lang="en-US" sz="1867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TechEd Tile"/>
          <p:cNvSpPr/>
          <p:nvPr/>
        </p:nvSpPr>
        <p:spPr bwMode="auto">
          <a:xfrm>
            <a:off x="1022339" y="1514475"/>
            <a:ext cx="2826232" cy="149961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396" tIns="45699" rIns="91396" bIns="45699" numCol="1" rtlCol="0" anchor="ctr" anchorCtr="0" compatLnSpc="1">
            <a:prstTxWarp prst="textNoShape">
              <a:avLst/>
            </a:prstTxWarp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 useBgFill="1">
        <p:nvSpPr>
          <p:cNvPr id="13" name="Top Mask"/>
          <p:cNvSpPr/>
          <p:nvPr/>
        </p:nvSpPr>
        <p:spPr bwMode="auto">
          <a:xfrm>
            <a:off x="1" y="1"/>
            <a:ext cx="12192000" cy="151447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6" tIns="45699" rIns="91396" bIns="45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 useBgFill="1">
        <p:nvSpPr>
          <p:cNvPr id="14" name="Right Mask"/>
          <p:cNvSpPr/>
          <p:nvPr/>
        </p:nvSpPr>
        <p:spPr bwMode="auto">
          <a:xfrm>
            <a:off x="11175750" y="1630819"/>
            <a:ext cx="1016265" cy="4154983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6" tIns="45699" rIns="91396" bIns="45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0142" y="3187150"/>
            <a:ext cx="6612268" cy="1523495"/>
          </a:xfrm>
        </p:spPr>
        <p:txBody>
          <a:bodyPr anchor="ctr" anchorCtr="0">
            <a:noAutofit/>
          </a:bodyPr>
          <a:lstStyle>
            <a:lvl1pPr algn="l" defTabSz="9139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100" baseline="0" dirty="0">
                <a:ln w="3175">
                  <a:noFill/>
                </a:ln>
                <a:solidFill>
                  <a:schemeClr val="accent4">
                    <a:alpha val="99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 useBgFill="1">
        <p:nvSpPr>
          <p:cNvPr id="15" name="Bottom Mask"/>
          <p:cNvSpPr/>
          <p:nvPr/>
        </p:nvSpPr>
        <p:spPr bwMode="auto">
          <a:xfrm>
            <a:off x="4011086" y="6010276"/>
            <a:ext cx="8180929" cy="84772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6" tIns="45699" rIns="91396" bIns="45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grpSp>
        <p:nvGrpSpPr>
          <p:cNvPr id="19" name="Teal Tile"/>
          <p:cNvGrpSpPr/>
          <p:nvPr/>
        </p:nvGrpSpPr>
        <p:grpSpPr>
          <a:xfrm>
            <a:off x="1016122" y="3187139"/>
            <a:ext cx="2827988" cy="2827252"/>
            <a:chOff x="823093" y="-1413626"/>
            <a:chExt cx="2827252" cy="2827252"/>
          </a:xfrm>
        </p:grpSpPr>
        <p:sp>
          <p:nvSpPr>
            <p:cNvPr id="20" name="Rectangle 19"/>
            <p:cNvSpPr/>
            <p:nvPr/>
          </p:nvSpPr>
          <p:spPr bwMode="auto">
            <a:xfrm>
              <a:off x="823093" y="-1413626"/>
              <a:ext cx="2827252" cy="2827252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696"/>
              <a:endParaRPr lang="en-US" sz="2267" dirty="0">
                <a:solidFill>
                  <a:srgbClr val="FFFFFF">
                    <a:lumMod val="20000"/>
                    <a:lumOff val="80000"/>
                    <a:alpha val="99000"/>
                  </a:srgbClr>
                </a:solidFill>
                <a:latin typeface="微软雅黑" panose="020B0503020204020204" pitchFamily="34" charset="-122"/>
                <a:cs typeface="Segoe UI" pitchFamily="34" charset="0"/>
              </a:endParaRPr>
            </a:p>
          </p:txBody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1397725" y="-232569"/>
              <a:ext cx="1677988" cy="465138"/>
            </a:xfrm>
            <a:custGeom>
              <a:avLst/>
              <a:gdLst>
                <a:gd name="T0" fmla="*/ 0 w 209"/>
                <a:gd name="T1" fmla="*/ 25 h 58"/>
                <a:gd name="T2" fmla="*/ 20 w 209"/>
                <a:gd name="T3" fmla="*/ 25 h 58"/>
                <a:gd name="T4" fmla="*/ 20 w 209"/>
                <a:gd name="T5" fmla="*/ 33 h 58"/>
                <a:gd name="T6" fmla="*/ 0 w 209"/>
                <a:gd name="T7" fmla="*/ 33 h 58"/>
                <a:gd name="T8" fmla="*/ 0 w 209"/>
                <a:gd name="T9" fmla="*/ 25 h 58"/>
                <a:gd name="T10" fmla="*/ 40 w 209"/>
                <a:gd name="T11" fmla="*/ 33 h 58"/>
                <a:gd name="T12" fmla="*/ 60 w 209"/>
                <a:gd name="T13" fmla="*/ 33 h 58"/>
                <a:gd name="T14" fmla="*/ 60 w 209"/>
                <a:gd name="T15" fmla="*/ 25 h 58"/>
                <a:gd name="T16" fmla="*/ 40 w 209"/>
                <a:gd name="T17" fmla="*/ 25 h 58"/>
                <a:gd name="T18" fmla="*/ 40 w 209"/>
                <a:gd name="T19" fmla="*/ 33 h 58"/>
                <a:gd name="T20" fmla="*/ 120 w 209"/>
                <a:gd name="T21" fmla="*/ 33 h 58"/>
                <a:gd name="T22" fmla="*/ 140 w 209"/>
                <a:gd name="T23" fmla="*/ 33 h 58"/>
                <a:gd name="T24" fmla="*/ 140 w 209"/>
                <a:gd name="T25" fmla="*/ 25 h 58"/>
                <a:gd name="T26" fmla="*/ 120 w 209"/>
                <a:gd name="T27" fmla="*/ 25 h 58"/>
                <a:gd name="T28" fmla="*/ 120 w 209"/>
                <a:gd name="T29" fmla="*/ 33 h 58"/>
                <a:gd name="T30" fmla="*/ 80 w 209"/>
                <a:gd name="T31" fmla="*/ 33 h 58"/>
                <a:gd name="T32" fmla="*/ 100 w 209"/>
                <a:gd name="T33" fmla="*/ 33 h 58"/>
                <a:gd name="T34" fmla="*/ 100 w 209"/>
                <a:gd name="T35" fmla="*/ 25 h 58"/>
                <a:gd name="T36" fmla="*/ 80 w 209"/>
                <a:gd name="T37" fmla="*/ 25 h 58"/>
                <a:gd name="T38" fmla="*/ 80 w 209"/>
                <a:gd name="T39" fmla="*/ 33 h 58"/>
                <a:gd name="T40" fmla="*/ 207 w 209"/>
                <a:gd name="T41" fmla="*/ 26 h 58"/>
                <a:gd name="T42" fmla="*/ 181 w 209"/>
                <a:gd name="T43" fmla="*/ 0 h 58"/>
                <a:gd name="T44" fmla="*/ 175 w 209"/>
                <a:gd name="T45" fmla="*/ 6 h 58"/>
                <a:gd name="T46" fmla="*/ 195 w 209"/>
                <a:gd name="T47" fmla="*/ 25 h 58"/>
                <a:gd name="T48" fmla="*/ 160 w 209"/>
                <a:gd name="T49" fmla="*/ 25 h 58"/>
                <a:gd name="T50" fmla="*/ 160 w 209"/>
                <a:gd name="T51" fmla="*/ 33 h 58"/>
                <a:gd name="T52" fmla="*/ 195 w 209"/>
                <a:gd name="T53" fmla="*/ 33 h 58"/>
                <a:gd name="T54" fmla="*/ 175 w 209"/>
                <a:gd name="T55" fmla="*/ 52 h 58"/>
                <a:gd name="T56" fmla="*/ 181 w 209"/>
                <a:gd name="T57" fmla="*/ 58 h 58"/>
                <a:gd name="T58" fmla="*/ 207 w 209"/>
                <a:gd name="T59" fmla="*/ 32 h 58"/>
                <a:gd name="T60" fmla="*/ 207 w 209"/>
                <a:gd name="T61" fmla="*/ 2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9" h="58">
                  <a:moveTo>
                    <a:pt x="0" y="25"/>
                  </a:moveTo>
                  <a:cubicBezTo>
                    <a:pt x="20" y="25"/>
                    <a:pt x="20" y="25"/>
                    <a:pt x="20" y="25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0" y="33"/>
                    <a:pt x="0" y="33"/>
                    <a:pt x="0" y="33"/>
                  </a:cubicBezTo>
                  <a:lnTo>
                    <a:pt x="0" y="25"/>
                  </a:lnTo>
                  <a:close/>
                  <a:moveTo>
                    <a:pt x="40" y="33"/>
                  </a:moveTo>
                  <a:cubicBezTo>
                    <a:pt x="60" y="33"/>
                    <a:pt x="60" y="33"/>
                    <a:pt x="60" y="33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40" y="25"/>
                    <a:pt x="40" y="25"/>
                    <a:pt x="40" y="25"/>
                  </a:cubicBezTo>
                  <a:lnTo>
                    <a:pt x="40" y="33"/>
                  </a:lnTo>
                  <a:close/>
                  <a:moveTo>
                    <a:pt x="120" y="33"/>
                  </a:moveTo>
                  <a:cubicBezTo>
                    <a:pt x="140" y="33"/>
                    <a:pt x="140" y="33"/>
                    <a:pt x="140" y="33"/>
                  </a:cubicBezTo>
                  <a:cubicBezTo>
                    <a:pt x="140" y="25"/>
                    <a:pt x="140" y="25"/>
                    <a:pt x="140" y="25"/>
                  </a:cubicBezTo>
                  <a:cubicBezTo>
                    <a:pt x="120" y="25"/>
                    <a:pt x="120" y="25"/>
                    <a:pt x="120" y="25"/>
                  </a:cubicBezTo>
                  <a:lnTo>
                    <a:pt x="120" y="33"/>
                  </a:lnTo>
                  <a:close/>
                  <a:moveTo>
                    <a:pt x="8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80" y="25"/>
                    <a:pt x="80" y="25"/>
                    <a:pt x="80" y="25"/>
                  </a:cubicBezTo>
                  <a:lnTo>
                    <a:pt x="80" y="33"/>
                  </a:lnTo>
                  <a:close/>
                  <a:moveTo>
                    <a:pt x="207" y="26"/>
                  </a:moveTo>
                  <a:cubicBezTo>
                    <a:pt x="181" y="0"/>
                    <a:pt x="181" y="0"/>
                    <a:pt x="181" y="0"/>
                  </a:cubicBezTo>
                  <a:cubicBezTo>
                    <a:pt x="175" y="6"/>
                    <a:pt x="175" y="6"/>
                    <a:pt x="175" y="6"/>
                  </a:cubicBezTo>
                  <a:cubicBezTo>
                    <a:pt x="195" y="25"/>
                    <a:pt x="195" y="25"/>
                    <a:pt x="195" y="25"/>
                  </a:cubicBezTo>
                  <a:cubicBezTo>
                    <a:pt x="160" y="25"/>
                    <a:pt x="160" y="25"/>
                    <a:pt x="160" y="25"/>
                  </a:cubicBezTo>
                  <a:cubicBezTo>
                    <a:pt x="160" y="33"/>
                    <a:pt x="160" y="33"/>
                    <a:pt x="160" y="33"/>
                  </a:cubicBezTo>
                  <a:cubicBezTo>
                    <a:pt x="195" y="33"/>
                    <a:pt x="195" y="33"/>
                    <a:pt x="195" y="33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81" y="58"/>
                    <a:pt x="181" y="58"/>
                    <a:pt x="181" y="58"/>
                  </a:cubicBezTo>
                  <a:cubicBezTo>
                    <a:pt x="207" y="32"/>
                    <a:pt x="207" y="32"/>
                    <a:pt x="207" y="32"/>
                  </a:cubicBezTo>
                  <a:cubicBezTo>
                    <a:pt x="209" y="30"/>
                    <a:pt x="209" y="28"/>
                    <a:pt x="207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67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235" y="1470712"/>
            <a:ext cx="2840982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86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14"/>
            <a:ext cx="11151917" cy="609399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3"/>
            <a:ext cx="11151917" cy="200054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55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48" y="1447803"/>
            <a:ext cx="11151917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39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Demo, Video etc. &quot;special&quot; slides">
    <p:bg>
      <p:bgPr>
        <a:solidFill>
          <a:schemeClr val="accent3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9617" y="1447802"/>
            <a:ext cx="4206384" cy="1523495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 baseline="0">
                <a:solidFill>
                  <a:schemeClr val="bg1">
                    <a:alpha val="98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9617" y="5630474"/>
            <a:ext cx="4206384" cy="461665"/>
          </a:xfrm>
        </p:spPr>
        <p:txBody>
          <a:bodyPr>
            <a:noAutofit/>
          </a:bodyPr>
          <a:lstStyle>
            <a:lvl1pPr marL="0" indent="0" algn="l" defTabSz="914424" rtl="0" eaLnBrk="1" latinLnBrk="0" hangingPunct="1">
              <a:lnSpc>
                <a:spcPct val="90000"/>
              </a:lnSpc>
              <a:spcBef>
                <a:spcPts val="0"/>
              </a:spcBef>
              <a:buSzPct val="80000"/>
              <a:buFont typeface="Arial" pitchFamily="34" charset="0"/>
              <a:buNone/>
              <a:defRPr lang="en-US" sz="2400" kern="1200" dirty="0">
                <a:solidFill>
                  <a:schemeClr val="bg1">
                    <a:alpha val="99000"/>
                  </a:schemeClr>
                </a:solidFill>
                <a:latin typeface="微软雅黑" panose="020B0503020204020204" pitchFamily="34" charset="-122"/>
                <a:ea typeface="+mn-ea"/>
                <a:cs typeface="+mn-cs"/>
              </a:defRPr>
            </a:lvl1pPr>
            <a:lvl2pPr marL="4572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89620" y="4160521"/>
            <a:ext cx="8874849" cy="1274539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bg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6667" b="0" i="0" u="none" strike="noStrike" kern="1200" cap="none" spc="-643" normalizeH="0" baseline="0" noProof="0" dirty="0" smtClean="0">
                <a:ln w="11430"/>
                <a:solidFill>
                  <a:schemeClr val="accent3">
                    <a:lumMod val="40000"/>
                    <a:lumOff val="60000"/>
                    <a:alpha val="99000"/>
                  </a:schemeClr>
                </a:solidFill>
                <a:effectLst/>
                <a:uLnTx/>
                <a:uFillTx/>
                <a:latin typeface="Segoe UI Ligh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8438471" y="2193995"/>
            <a:ext cx="1065344" cy="2705496"/>
            <a:chOff x="8882758" y="1905000"/>
            <a:chExt cx="1277596" cy="3245368"/>
          </a:xfrm>
        </p:grpSpPr>
        <p:sp>
          <p:nvSpPr>
            <p:cNvPr id="12" name="Oval 6"/>
            <p:cNvSpPr>
              <a:spLocks noChangeArrowheads="1"/>
            </p:cNvSpPr>
            <p:nvPr userDrawn="1"/>
          </p:nvSpPr>
          <p:spPr bwMode="auto">
            <a:xfrm>
              <a:off x="9255454" y="1905000"/>
              <a:ext cx="529136" cy="53987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068"/>
              <a:endParaRPr lang="en-US" sz="2400" dirty="0">
                <a:solidFill>
                  <a:srgbClr val="29292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8882758" y="2506221"/>
              <a:ext cx="1277596" cy="2644147"/>
            </a:xfrm>
            <a:custGeom>
              <a:avLst/>
              <a:gdLst>
                <a:gd name="T0" fmla="*/ 327 w 353"/>
                <a:gd name="T1" fmla="*/ 30 h 730"/>
                <a:gd name="T2" fmla="*/ 327 w 353"/>
                <a:gd name="T3" fmla="*/ 30 h 730"/>
                <a:gd name="T4" fmla="*/ 323 w 353"/>
                <a:gd name="T5" fmla="*/ 26 h 730"/>
                <a:gd name="T6" fmla="*/ 321 w 353"/>
                <a:gd name="T7" fmla="*/ 24 h 730"/>
                <a:gd name="T8" fmla="*/ 320 w 353"/>
                <a:gd name="T9" fmla="*/ 23 h 730"/>
                <a:gd name="T10" fmla="*/ 287 w 353"/>
                <a:gd name="T11" fmla="*/ 5 h 730"/>
                <a:gd name="T12" fmla="*/ 287 w 353"/>
                <a:gd name="T13" fmla="*/ 5 h 730"/>
                <a:gd name="T14" fmla="*/ 283 w 353"/>
                <a:gd name="T15" fmla="*/ 4 h 730"/>
                <a:gd name="T16" fmla="*/ 282 w 353"/>
                <a:gd name="T17" fmla="*/ 4 h 730"/>
                <a:gd name="T18" fmla="*/ 280 w 353"/>
                <a:gd name="T19" fmla="*/ 3 h 730"/>
                <a:gd name="T20" fmla="*/ 277 w 353"/>
                <a:gd name="T21" fmla="*/ 2 h 730"/>
                <a:gd name="T22" fmla="*/ 276 w 353"/>
                <a:gd name="T23" fmla="*/ 2 h 730"/>
                <a:gd name="T24" fmla="*/ 272 w 353"/>
                <a:gd name="T25" fmla="*/ 2 h 730"/>
                <a:gd name="T26" fmla="*/ 272 w 353"/>
                <a:gd name="T27" fmla="*/ 1 h 730"/>
                <a:gd name="T28" fmla="*/ 267 w 353"/>
                <a:gd name="T29" fmla="*/ 1 h 730"/>
                <a:gd name="T30" fmla="*/ 267 w 353"/>
                <a:gd name="T31" fmla="*/ 1 h 730"/>
                <a:gd name="T32" fmla="*/ 263 w 353"/>
                <a:gd name="T33" fmla="*/ 1 h 730"/>
                <a:gd name="T34" fmla="*/ 262 w 353"/>
                <a:gd name="T35" fmla="*/ 1 h 730"/>
                <a:gd name="T36" fmla="*/ 258 w 353"/>
                <a:gd name="T37" fmla="*/ 0 h 730"/>
                <a:gd name="T38" fmla="*/ 258 w 353"/>
                <a:gd name="T39" fmla="*/ 0 h 730"/>
                <a:gd name="T40" fmla="*/ 96 w 353"/>
                <a:gd name="T41" fmla="*/ 0 h 730"/>
                <a:gd name="T42" fmla="*/ 95 w 353"/>
                <a:gd name="T43" fmla="*/ 0 h 730"/>
                <a:gd name="T44" fmla="*/ 95 w 353"/>
                <a:gd name="T45" fmla="*/ 0 h 730"/>
                <a:gd name="T46" fmla="*/ 0 w 353"/>
                <a:gd name="T47" fmla="*/ 95 h 730"/>
                <a:gd name="T48" fmla="*/ 0 w 353"/>
                <a:gd name="T49" fmla="*/ 323 h 730"/>
                <a:gd name="T50" fmla="*/ 32 w 353"/>
                <a:gd name="T51" fmla="*/ 356 h 730"/>
                <a:gd name="T52" fmla="*/ 64 w 353"/>
                <a:gd name="T53" fmla="*/ 323 h 730"/>
                <a:gd name="T54" fmla="*/ 64 w 353"/>
                <a:gd name="T55" fmla="*/ 117 h 730"/>
                <a:gd name="T56" fmla="*/ 81 w 353"/>
                <a:gd name="T57" fmla="*/ 117 h 730"/>
                <a:gd name="T58" fmla="*/ 81 w 353"/>
                <a:gd name="T59" fmla="*/ 687 h 730"/>
                <a:gd name="T60" fmla="*/ 125 w 353"/>
                <a:gd name="T61" fmla="*/ 730 h 730"/>
                <a:gd name="T62" fmla="*/ 168 w 353"/>
                <a:gd name="T63" fmla="*/ 687 h 730"/>
                <a:gd name="T64" fmla="*/ 168 w 353"/>
                <a:gd name="T65" fmla="*/ 358 h 730"/>
                <a:gd name="T66" fmla="*/ 185 w 353"/>
                <a:gd name="T67" fmla="*/ 358 h 730"/>
                <a:gd name="T68" fmla="*/ 185 w 353"/>
                <a:gd name="T69" fmla="*/ 687 h 730"/>
                <a:gd name="T70" fmla="*/ 228 w 353"/>
                <a:gd name="T71" fmla="*/ 730 h 730"/>
                <a:gd name="T72" fmla="*/ 272 w 353"/>
                <a:gd name="T73" fmla="*/ 687 h 730"/>
                <a:gd name="T74" fmla="*/ 272 w 353"/>
                <a:gd name="T75" fmla="*/ 683 h 730"/>
                <a:gd name="T76" fmla="*/ 272 w 353"/>
                <a:gd name="T77" fmla="*/ 687 h 730"/>
                <a:gd name="T78" fmla="*/ 272 w 353"/>
                <a:gd name="T79" fmla="*/ 117 h 730"/>
                <a:gd name="T80" fmla="*/ 289 w 353"/>
                <a:gd name="T81" fmla="*/ 117 h 730"/>
                <a:gd name="T82" fmla="*/ 289 w 353"/>
                <a:gd name="T83" fmla="*/ 315 h 730"/>
                <a:gd name="T84" fmla="*/ 289 w 353"/>
                <a:gd name="T85" fmla="*/ 314 h 730"/>
                <a:gd name="T86" fmla="*/ 289 w 353"/>
                <a:gd name="T87" fmla="*/ 323 h 730"/>
                <a:gd name="T88" fmla="*/ 294 w 353"/>
                <a:gd name="T89" fmla="*/ 342 h 730"/>
                <a:gd name="T90" fmla="*/ 321 w 353"/>
                <a:gd name="T91" fmla="*/ 356 h 730"/>
                <a:gd name="T92" fmla="*/ 353 w 353"/>
                <a:gd name="T93" fmla="*/ 325 h 730"/>
                <a:gd name="T94" fmla="*/ 353 w 353"/>
                <a:gd name="T95" fmla="*/ 323 h 730"/>
                <a:gd name="T96" fmla="*/ 353 w 353"/>
                <a:gd name="T97" fmla="*/ 323 h 730"/>
                <a:gd name="T98" fmla="*/ 353 w 353"/>
                <a:gd name="T99" fmla="*/ 298 h 730"/>
                <a:gd name="T100" fmla="*/ 353 w 353"/>
                <a:gd name="T101" fmla="*/ 95 h 730"/>
                <a:gd name="T102" fmla="*/ 327 w 353"/>
                <a:gd name="T103" fmla="*/ 30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53" h="730">
                  <a:moveTo>
                    <a:pt x="327" y="30"/>
                  </a:moveTo>
                  <a:cubicBezTo>
                    <a:pt x="327" y="30"/>
                    <a:pt x="327" y="30"/>
                    <a:pt x="327" y="30"/>
                  </a:cubicBezTo>
                  <a:cubicBezTo>
                    <a:pt x="326" y="29"/>
                    <a:pt x="324" y="27"/>
                    <a:pt x="323" y="26"/>
                  </a:cubicBezTo>
                  <a:cubicBezTo>
                    <a:pt x="322" y="25"/>
                    <a:pt x="321" y="25"/>
                    <a:pt x="321" y="24"/>
                  </a:cubicBezTo>
                  <a:cubicBezTo>
                    <a:pt x="320" y="24"/>
                    <a:pt x="320" y="24"/>
                    <a:pt x="320" y="23"/>
                  </a:cubicBezTo>
                  <a:cubicBezTo>
                    <a:pt x="310" y="15"/>
                    <a:pt x="299" y="9"/>
                    <a:pt x="287" y="5"/>
                  </a:cubicBezTo>
                  <a:cubicBezTo>
                    <a:pt x="287" y="5"/>
                    <a:pt x="287" y="5"/>
                    <a:pt x="287" y="5"/>
                  </a:cubicBezTo>
                  <a:cubicBezTo>
                    <a:pt x="286" y="5"/>
                    <a:pt x="285" y="4"/>
                    <a:pt x="283" y="4"/>
                  </a:cubicBezTo>
                  <a:cubicBezTo>
                    <a:pt x="283" y="4"/>
                    <a:pt x="283" y="4"/>
                    <a:pt x="282" y="4"/>
                  </a:cubicBezTo>
                  <a:cubicBezTo>
                    <a:pt x="281" y="3"/>
                    <a:pt x="280" y="3"/>
                    <a:pt x="280" y="3"/>
                  </a:cubicBezTo>
                  <a:cubicBezTo>
                    <a:pt x="279" y="3"/>
                    <a:pt x="278" y="3"/>
                    <a:pt x="277" y="2"/>
                  </a:cubicBezTo>
                  <a:cubicBezTo>
                    <a:pt x="277" y="2"/>
                    <a:pt x="276" y="2"/>
                    <a:pt x="276" y="2"/>
                  </a:cubicBezTo>
                  <a:cubicBezTo>
                    <a:pt x="274" y="2"/>
                    <a:pt x="273" y="2"/>
                    <a:pt x="272" y="2"/>
                  </a:cubicBezTo>
                  <a:cubicBezTo>
                    <a:pt x="272" y="2"/>
                    <a:pt x="272" y="2"/>
                    <a:pt x="272" y="1"/>
                  </a:cubicBezTo>
                  <a:cubicBezTo>
                    <a:pt x="270" y="1"/>
                    <a:pt x="269" y="1"/>
                    <a:pt x="267" y="1"/>
                  </a:cubicBezTo>
                  <a:cubicBezTo>
                    <a:pt x="267" y="1"/>
                    <a:pt x="267" y="1"/>
                    <a:pt x="267" y="1"/>
                  </a:cubicBezTo>
                  <a:cubicBezTo>
                    <a:pt x="266" y="1"/>
                    <a:pt x="264" y="1"/>
                    <a:pt x="263" y="1"/>
                  </a:cubicBezTo>
                  <a:cubicBezTo>
                    <a:pt x="262" y="1"/>
                    <a:pt x="262" y="1"/>
                    <a:pt x="262" y="1"/>
                  </a:cubicBezTo>
                  <a:cubicBezTo>
                    <a:pt x="261" y="1"/>
                    <a:pt x="259" y="0"/>
                    <a:pt x="258" y="0"/>
                  </a:cubicBezTo>
                  <a:cubicBezTo>
                    <a:pt x="258" y="0"/>
                    <a:pt x="258" y="0"/>
                    <a:pt x="25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43" y="1"/>
                    <a:pt x="0" y="43"/>
                    <a:pt x="0" y="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41"/>
                    <a:pt x="15" y="356"/>
                    <a:pt x="32" y="356"/>
                  </a:cubicBezTo>
                  <a:cubicBezTo>
                    <a:pt x="50" y="356"/>
                    <a:pt x="64" y="341"/>
                    <a:pt x="64" y="323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81" y="687"/>
                    <a:pt x="81" y="687"/>
                    <a:pt x="81" y="687"/>
                  </a:cubicBezTo>
                  <a:cubicBezTo>
                    <a:pt x="81" y="711"/>
                    <a:pt x="101" y="730"/>
                    <a:pt x="125" y="730"/>
                  </a:cubicBezTo>
                  <a:cubicBezTo>
                    <a:pt x="148" y="730"/>
                    <a:pt x="168" y="711"/>
                    <a:pt x="168" y="687"/>
                  </a:cubicBezTo>
                  <a:cubicBezTo>
                    <a:pt x="168" y="358"/>
                    <a:pt x="168" y="358"/>
                    <a:pt x="168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687"/>
                    <a:pt x="185" y="687"/>
                    <a:pt x="185" y="687"/>
                  </a:cubicBezTo>
                  <a:cubicBezTo>
                    <a:pt x="185" y="711"/>
                    <a:pt x="204" y="730"/>
                    <a:pt x="228" y="730"/>
                  </a:cubicBezTo>
                  <a:cubicBezTo>
                    <a:pt x="252" y="730"/>
                    <a:pt x="272" y="711"/>
                    <a:pt x="272" y="687"/>
                  </a:cubicBezTo>
                  <a:cubicBezTo>
                    <a:pt x="272" y="686"/>
                    <a:pt x="272" y="685"/>
                    <a:pt x="272" y="683"/>
                  </a:cubicBezTo>
                  <a:cubicBezTo>
                    <a:pt x="272" y="687"/>
                    <a:pt x="272" y="687"/>
                    <a:pt x="272" y="687"/>
                  </a:cubicBezTo>
                  <a:cubicBezTo>
                    <a:pt x="272" y="687"/>
                    <a:pt x="272" y="687"/>
                    <a:pt x="272" y="117"/>
                  </a:cubicBezTo>
                  <a:cubicBezTo>
                    <a:pt x="272" y="117"/>
                    <a:pt x="272" y="117"/>
                    <a:pt x="289" y="117"/>
                  </a:cubicBezTo>
                  <a:cubicBezTo>
                    <a:pt x="289" y="117"/>
                    <a:pt x="289" y="117"/>
                    <a:pt x="289" y="315"/>
                  </a:cubicBezTo>
                  <a:cubicBezTo>
                    <a:pt x="289" y="314"/>
                    <a:pt x="289" y="314"/>
                    <a:pt x="289" y="314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289" y="330"/>
                    <a:pt x="291" y="337"/>
                    <a:pt x="294" y="342"/>
                  </a:cubicBezTo>
                  <a:cubicBezTo>
                    <a:pt x="300" y="350"/>
                    <a:pt x="310" y="356"/>
                    <a:pt x="321" y="356"/>
                  </a:cubicBezTo>
                  <a:cubicBezTo>
                    <a:pt x="338" y="356"/>
                    <a:pt x="352" y="342"/>
                    <a:pt x="353" y="325"/>
                  </a:cubicBezTo>
                  <a:cubicBezTo>
                    <a:pt x="353" y="324"/>
                    <a:pt x="353" y="324"/>
                    <a:pt x="353" y="323"/>
                  </a:cubicBezTo>
                  <a:cubicBezTo>
                    <a:pt x="353" y="323"/>
                    <a:pt x="353" y="323"/>
                    <a:pt x="353" y="323"/>
                  </a:cubicBezTo>
                  <a:cubicBezTo>
                    <a:pt x="353" y="298"/>
                    <a:pt x="353" y="298"/>
                    <a:pt x="353" y="298"/>
                  </a:cubicBezTo>
                  <a:cubicBezTo>
                    <a:pt x="353" y="270"/>
                    <a:pt x="353" y="213"/>
                    <a:pt x="353" y="95"/>
                  </a:cubicBezTo>
                  <a:cubicBezTo>
                    <a:pt x="353" y="70"/>
                    <a:pt x="343" y="47"/>
                    <a:pt x="327" y="3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068"/>
              <a:endParaRPr lang="en-US" sz="2400" dirty="0">
                <a:solidFill>
                  <a:srgbClr val="292929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9897863" y="2193995"/>
            <a:ext cx="1065344" cy="2705496"/>
            <a:chOff x="8882758" y="1905000"/>
            <a:chExt cx="1277596" cy="3245368"/>
          </a:xfrm>
        </p:grpSpPr>
        <p:sp>
          <p:nvSpPr>
            <p:cNvPr id="16" name="Oval 6"/>
            <p:cNvSpPr>
              <a:spLocks noChangeArrowheads="1"/>
            </p:cNvSpPr>
            <p:nvPr userDrawn="1"/>
          </p:nvSpPr>
          <p:spPr bwMode="auto">
            <a:xfrm>
              <a:off x="9255454" y="1905000"/>
              <a:ext cx="529136" cy="53987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068"/>
              <a:endParaRPr lang="en-US" sz="2400" dirty="0">
                <a:solidFill>
                  <a:srgbClr val="29292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7" name="Freeform 16"/>
            <p:cNvSpPr>
              <a:spLocks/>
            </p:cNvSpPr>
            <p:nvPr userDrawn="1"/>
          </p:nvSpPr>
          <p:spPr bwMode="auto">
            <a:xfrm>
              <a:off x="8882758" y="2506221"/>
              <a:ext cx="1277596" cy="2644147"/>
            </a:xfrm>
            <a:custGeom>
              <a:avLst/>
              <a:gdLst>
                <a:gd name="T0" fmla="*/ 327 w 353"/>
                <a:gd name="T1" fmla="*/ 30 h 730"/>
                <a:gd name="T2" fmla="*/ 327 w 353"/>
                <a:gd name="T3" fmla="*/ 30 h 730"/>
                <a:gd name="T4" fmla="*/ 323 w 353"/>
                <a:gd name="T5" fmla="*/ 26 h 730"/>
                <a:gd name="T6" fmla="*/ 321 w 353"/>
                <a:gd name="T7" fmla="*/ 24 h 730"/>
                <a:gd name="T8" fmla="*/ 320 w 353"/>
                <a:gd name="T9" fmla="*/ 23 h 730"/>
                <a:gd name="T10" fmla="*/ 287 w 353"/>
                <a:gd name="T11" fmla="*/ 5 h 730"/>
                <a:gd name="T12" fmla="*/ 287 w 353"/>
                <a:gd name="T13" fmla="*/ 5 h 730"/>
                <a:gd name="T14" fmla="*/ 283 w 353"/>
                <a:gd name="T15" fmla="*/ 4 h 730"/>
                <a:gd name="T16" fmla="*/ 282 w 353"/>
                <a:gd name="T17" fmla="*/ 4 h 730"/>
                <a:gd name="T18" fmla="*/ 280 w 353"/>
                <a:gd name="T19" fmla="*/ 3 h 730"/>
                <a:gd name="T20" fmla="*/ 277 w 353"/>
                <a:gd name="T21" fmla="*/ 2 h 730"/>
                <a:gd name="T22" fmla="*/ 276 w 353"/>
                <a:gd name="T23" fmla="*/ 2 h 730"/>
                <a:gd name="T24" fmla="*/ 272 w 353"/>
                <a:gd name="T25" fmla="*/ 2 h 730"/>
                <a:gd name="T26" fmla="*/ 272 w 353"/>
                <a:gd name="T27" fmla="*/ 1 h 730"/>
                <a:gd name="T28" fmla="*/ 267 w 353"/>
                <a:gd name="T29" fmla="*/ 1 h 730"/>
                <a:gd name="T30" fmla="*/ 267 w 353"/>
                <a:gd name="T31" fmla="*/ 1 h 730"/>
                <a:gd name="T32" fmla="*/ 263 w 353"/>
                <a:gd name="T33" fmla="*/ 1 h 730"/>
                <a:gd name="T34" fmla="*/ 262 w 353"/>
                <a:gd name="T35" fmla="*/ 1 h 730"/>
                <a:gd name="T36" fmla="*/ 258 w 353"/>
                <a:gd name="T37" fmla="*/ 0 h 730"/>
                <a:gd name="T38" fmla="*/ 258 w 353"/>
                <a:gd name="T39" fmla="*/ 0 h 730"/>
                <a:gd name="T40" fmla="*/ 96 w 353"/>
                <a:gd name="T41" fmla="*/ 0 h 730"/>
                <a:gd name="T42" fmla="*/ 95 w 353"/>
                <a:gd name="T43" fmla="*/ 0 h 730"/>
                <a:gd name="T44" fmla="*/ 95 w 353"/>
                <a:gd name="T45" fmla="*/ 0 h 730"/>
                <a:gd name="T46" fmla="*/ 0 w 353"/>
                <a:gd name="T47" fmla="*/ 95 h 730"/>
                <a:gd name="T48" fmla="*/ 0 w 353"/>
                <a:gd name="T49" fmla="*/ 323 h 730"/>
                <a:gd name="T50" fmla="*/ 32 w 353"/>
                <a:gd name="T51" fmla="*/ 356 h 730"/>
                <a:gd name="T52" fmla="*/ 64 w 353"/>
                <a:gd name="T53" fmla="*/ 323 h 730"/>
                <a:gd name="T54" fmla="*/ 64 w 353"/>
                <a:gd name="T55" fmla="*/ 117 h 730"/>
                <a:gd name="T56" fmla="*/ 81 w 353"/>
                <a:gd name="T57" fmla="*/ 117 h 730"/>
                <a:gd name="T58" fmla="*/ 81 w 353"/>
                <a:gd name="T59" fmla="*/ 687 h 730"/>
                <a:gd name="T60" fmla="*/ 125 w 353"/>
                <a:gd name="T61" fmla="*/ 730 h 730"/>
                <a:gd name="T62" fmla="*/ 168 w 353"/>
                <a:gd name="T63" fmla="*/ 687 h 730"/>
                <a:gd name="T64" fmla="*/ 168 w 353"/>
                <a:gd name="T65" fmla="*/ 358 h 730"/>
                <a:gd name="T66" fmla="*/ 185 w 353"/>
                <a:gd name="T67" fmla="*/ 358 h 730"/>
                <a:gd name="T68" fmla="*/ 185 w 353"/>
                <a:gd name="T69" fmla="*/ 687 h 730"/>
                <a:gd name="T70" fmla="*/ 228 w 353"/>
                <a:gd name="T71" fmla="*/ 730 h 730"/>
                <a:gd name="T72" fmla="*/ 272 w 353"/>
                <a:gd name="T73" fmla="*/ 687 h 730"/>
                <a:gd name="T74" fmla="*/ 272 w 353"/>
                <a:gd name="T75" fmla="*/ 683 h 730"/>
                <a:gd name="T76" fmla="*/ 272 w 353"/>
                <a:gd name="T77" fmla="*/ 687 h 730"/>
                <a:gd name="T78" fmla="*/ 272 w 353"/>
                <a:gd name="T79" fmla="*/ 117 h 730"/>
                <a:gd name="T80" fmla="*/ 289 w 353"/>
                <a:gd name="T81" fmla="*/ 117 h 730"/>
                <a:gd name="T82" fmla="*/ 289 w 353"/>
                <a:gd name="T83" fmla="*/ 315 h 730"/>
                <a:gd name="T84" fmla="*/ 289 w 353"/>
                <a:gd name="T85" fmla="*/ 314 h 730"/>
                <a:gd name="T86" fmla="*/ 289 w 353"/>
                <a:gd name="T87" fmla="*/ 323 h 730"/>
                <a:gd name="T88" fmla="*/ 294 w 353"/>
                <a:gd name="T89" fmla="*/ 342 h 730"/>
                <a:gd name="T90" fmla="*/ 321 w 353"/>
                <a:gd name="T91" fmla="*/ 356 h 730"/>
                <a:gd name="T92" fmla="*/ 353 w 353"/>
                <a:gd name="T93" fmla="*/ 325 h 730"/>
                <a:gd name="T94" fmla="*/ 353 w 353"/>
                <a:gd name="T95" fmla="*/ 323 h 730"/>
                <a:gd name="T96" fmla="*/ 353 w 353"/>
                <a:gd name="T97" fmla="*/ 323 h 730"/>
                <a:gd name="T98" fmla="*/ 353 w 353"/>
                <a:gd name="T99" fmla="*/ 298 h 730"/>
                <a:gd name="T100" fmla="*/ 353 w 353"/>
                <a:gd name="T101" fmla="*/ 95 h 730"/>
                <a:gd name="T102" fmla="*/ 327 w 353"/>
                <a:gd name="T103" fmla="*/ 30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53" h="730">
                  <a:moveTo>
                    <a:pt x="327" y="30"/>
                  </a:moveTo>
                  <a:cubicBezTo>
                    <a:pt x="327" y="30"/>
                    <a:pt x="327" y="30"/>
                    <a:pt x="327" y="30"/>
                  </a:cubicBezTo>
                  <a:cubicBezTo>
                    <a:pt x="326" y="29"/>
                    <a:pt x="324" y="27"/>
                    <a:pt x="323" y="26"/>
                  </a:cubicBezTo>
                  <a:cubicBezTo>
                    <a:pt x="322" y="25"/>
                    <a:pt x="321" y="25"/>
                    <a:pt x="321" y="24"/>
                  </a:cubicBezTo>
                  <a:cubicBezTo>
                    <a:pt x="320" y="24"/>
                    <a:pt x="320" y="24"/>
                    <a:pt x="320" y="23"/>
                  </a:cubicBezTo>
                  <a:cubicBezTo>
                    <a:pt x="310" y="15"/>
                    <a:pt x="299" y="9"/>
                    <a:pt x="287" y="5"/>
                  </a:cubicBezTo>
                  <a:cubicBezTo>
                    <a:pt x="287" y="5"/>
                    <a:pt x="287" y="5"/>
                    <a:pt x="287" y="5"/>
                  </a:cubicBezTo>
                  <a:cubicBezTo>
                    <a:pt x="286" y="5"/>
                    <a:pt x="285" y="4"/>
                    <a:pt x="283" y="4"/>
                  </a:cubicBezTo>
                  <a:cubicBezTo>
                    <a:pt x="283" y="4"/>
                    <a:pt x="283" y="4"/>
                    <a:pt x="282" y="4"/>
                  </a:cubicBezTo>
                  <a:cubicBezTo>
                    <a:pt x="281" y="3"/>
                    <a:pt x="280" y="3"/>
                    <a:pt x="280" y="3"/>
                  </a:cubicBezTo>
                  <a:cubicBezTo>
                    <a:pt x="279" y="3"/>
                    <a:pt x="278" y="3"/>
                    <a:pt x="277" y="2"/>
                  </a:cubicBezTo>
                  <a:cubicBezTo>
                    <a:pt x="277" y="2"/>
                    <a:pt x="276" y="2"/>
                    <a:pt x="276" y="2"/>
                  </a:cubicBezTo>
                  <a:cubicBezTo>
                    <a:pt x="274" y="2"/>
                    <a:pt x="273" y="2"/>
                    <a:pt x="272" y="2"/>
                  </a:cubicBezTo>
                  <a:cubicBezTo>
                    <a:pt x="272" y="2"/>
                    <a:pt x="272" y="2"/>
                    <a:pt x="272" y="1"/>
                  </a:cubicBezTo>
                  <a:cubicBezTo>
                    <a:pt x="270" y="1"/>
                    <a:pt x="269" y="1"/>
                    <a:pt x="267" y="1"/>
                  </a:cubicBezTo>
                  <a:cubicBezTo>
                    <a:pt x="267" y="1"/>
                    <a:pt x="267" y="1"/>
                    <a:pt x="267" y="1"/>
                  </a:cubicBezTo>
                  <a:cubicBezTo>
                    <a:pt x="266" y="1"/>
                    <a:pt x="264" y="1"/>
                    <a:pt x="263" y="1"/>
                  </a:cubicBezTo>
                  <a:cubicBezTo>
                    <a:pt x="262" y="1"/>
                    <a:pt x="262" y="1"/>
                    <a:pt x="262" y="1"/>
                  </a:cubicBezTo>
                  <a:cubicBezTo>
                    <a:pt x="261" y="1"/>
                    <a:pt x="259" y="0"/>
                    <a:pt x="258" y="0"/>
                  </a:cubicBezTo>
                  <a:cubicBezTo>
                    <a:pt x="258" y="0"/>
                    <a:pt x="258" y="0"/>
                    <a:pt x="25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43" y="1"/>
                    <a:pt x="0" y="43"/>
                    <a:pt x="0" y="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41"/>
                    <a:pt x="15" y="356"/>
                    <a:pt x="32" y="356"/>
                  </a:cubicBezTo>
                  <a:cubicBezTo>
                    <a:pt x="50" y="356"/>
                    <a:pt x="64" y="341"/>
                    <a:pt x="64" y="323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81" y="687"/>
                    <a:pt x="81" y="687"/>
                    <a:pt x="81" y="687"/>
                  </a:cubicBezTo>
                  <a:cubicBezTo>
                    <a:pt x="81" y="711"/>
                    <a:pt x="101" y="730"/>
                    <a:pt x="125" y="730"/>
                  </a:cubicBezTo>
                  <a:cubicBezTo>
                    <a:pt x="148" y="730"/>
                    <a:pt x="168" y="711"/>
                    <a:pt x="168" y="687"/>
                  </a:cubicBezTo>
                  <a:cubicBezTo>
                    <a:pt x="168" y="358"/>
                    <a:pt x="168" y="358"/>
                    <a:pt x="168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687"/>
                    <a:pt x="185" y="687"/>
                    <a:pt x="185" y="687"/>
                  </a:cubicBezTo>
                  <a:cubicBezTo>
                    <a:pt x="185" y="711"/>
                    <a:pt x="204" y="730"/>
                    <a:pt x="228" y="730"/>
                  </a:cubicBezTo>
                  <a:cubicBezTo>
                    <a:pt x="252" y="730"/>
                    <a:pt x="272" y="711"/>
                    <a:pt x="272" y="687"/>
                  </a:cubicBezTo>
                  <a:cubicBezTo>
                    <a:pt x="272" y="686"/>
                    <a:pt x="272" y="685"/>
                    <a:pt x="272" y="683"/>
                  </a:cubicBezTo>
                  <a:cubicBezTo>
                    <a:pt x="272" y="687"/>
                    <a:pt x="272" y="687"/>
                    <a:pt x="272" y="687"/>
                  </a:cubicBezTo>
                  <a:cubicBezTo>
                    <a:pt x="272" y="687"/>
                    <a:pt x="272" y="687"/>
                    <a:pt x="272" y="117"/>
                  </a:cubicBezTo>
                  <a:cubicBezTo>
                    <a:pt x="272" y="117"/>
                    <a:pt x="272" y="117"/>
                    <a:pt x="289" y="117"/>
                  </a:cubicBezTo>
                  <a:cubicBezTo>
                    <a:pt x="289" y="117"/>
                    <a:pt x="289" y="117"/>
                    <a:pt x="289" y="315"/>
                  </a:cubicBezTo>
                  <a:cubicBezTo>
                    <a:pt x="289" y="314"/>
                    <a:pt x="289" y="314"/>
                    <a:pt x="289" y="314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289" y="330"/>
                    <a:pt x="291" y="337"/>
                    <a:pt x="294" y="342"/>
                  </a:cubicBezTo>
                  <a:cubicBezTo>
                    <a:pt x="300" y="350"/>
                    <a:pt x="310" y="356"/>
                    <a:pt x="321" y="356"/>
                  </a:cubicBezTo>
                  <a:cubicBezTo>
                    <a:pt x="338" y="356"/>
                    <a:pt x="352" y="342"/>
                    <a:pt x="353" y="325"/>
                  </a:cubicBezTo>
                  <a:cubicBezTo>
                    <a:pt x="353" y="324"/>
                    <a:pt x="353" y="324"/>
                    <a:pt x="353" y="323"/>
                  </a:cubicBezTo>
                  <a:cubicBezTo>
                    <a:pt x="353" y="323"/>
                    <a:pt x="353" y="323"/>
                    <a:pt x="353" y="323"/>
                  </a:cubicBezTo>
                  <a:cubicBezTo>
                    <a:pt x="353" y="298"/>
                    <a:pt x="353" y="298"/>
                    <a:pt x="353" y="298"/>
                  </a:cubicBezTo>
                  <a:cubicBezTo>
                    <a:pt x="353" y="270"/>
                    <a:pt x="353" y="213"/>
                    <a:pt x="353" y="95"/>
                  </a:cubicBezTo>
                  <a:cubicBezTo>
                    <a:pt x="353" y="70"/>
                    <a:pt x="343" y="47"/>
                    <a:pt x="327" y="3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068"/>
              <a:endParaRPr lang="en-US" sz="2400" dirty="0">
                <a:solidFill>
                  <a:srgbClr val="292929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8" name="Group 17"/>
          <p:cNvGrpSpPr/>
          <p:nvPr userDrawn="1"/>
        </p:nvGrpSpPr>
        <p:grpSpPr>
          <a:xfrm>
            <a:off x="9061876" y="1813780"/>
            <a:ext cx="1277929" cy="3245368"/>
            <a:chOff x="8882758" y="1905000"/>
            <a:chExt cx="1277596" cy="3245368"/>
          </a:xfrm>
        </p:grpSpPr>
        <p:sp>
          <p:nvSpPr>
            <p:cNvPr id="19" name="Oval 6"/>
            <p:cNvSpPr>
              <a:spLocks noChangeArrowheads="1"/>
            </p:cNvSpPr>
            <p:nvPr userDrawn="1"/>
          </p:nvSpPr>
          <p:spPr bwMode="auto">
            <a:xfrm>
              <a:off x="9255454" y="1905000"/>
              <a:ext cx="529136" cy="53987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068"/>
              <a:endParaRPr lang="en-US" sz="2400" dirty="0">
                <a:solidFill>
                  <a:srgbClr val="29292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0" name="Freeform 19"/>
            <p:cNvSpPr>
              <a:spLocks/>
            </p:cNvSpPr>
            <p:nvPr userDrawn="1"/>
          </p:nvSpPr>
          <p:spPr bwMode="auto">
            <a:xfrm>
              <a:off x="8882758" y="2506221"/>
              <a:ext cx="1277596" cy="2644147"/>
            </a:xfrm>
            <a:custGeom>
              <a:avLst/>
              <a:gdLst>
                <a:gd name="T0" fmla="*/ 327 w 353"/>
                <a:gd name="T1" fmla="*/ 30 h 730"/>
                <a:gd name="T2" fmla="*/ 327 w 353"/>
                <a:gd name="T3" fmla="*/ 30 h 730"/>
                <a:gd name="T4" fmla="*/ 323 w 353"/>
                <a:gd name="T5" fmla="*/ 26 h 730"/>
                <a:gd name="T6" fmla="*/ 321 w 353"/>
                <a:gd name="T7" fmla="*/ 24 h 730"/>
                <a:gd name="T8" fmla="*/ 320 w 353"/>
                <a:gd name="T9" fmla="*/ 23 h 730"/>
                <a:gd name="T10" fmla="*/ 287 w 353"/>
                <a:gd name="T11" fmla="*/ 5 h 730"/>
                <a:gd name="T12" fmla="*/ 287 w 353"/>
                <a:gd name="T13" fmla="*/ 5 h 730"/>
                <a:gd name="T14" fmla="*/ 283 w 353"/>
                <a:gd name="T15" fmla="*/ 4 h 730"/>
                <a:gd name="T16" fmla="*/ 282 w 353"/>
                <a:gd name="T17" fmla="*/ 4 h 730"/>
                <a:gd name="T18" fmla="*/ 280 w 353"/>
                <a:gd name="T19" fmla="*/ 3 h 730"/>
                <a:gd name="T20" fmla="*/ 277 w 353"/>
                <a:gd name="T21" fmla="*/ 2 h 730"/>
                <a:gd name="T22" fmla="*/ 276 w 353"/>
                <a:gd name="T23" fmla="*/ 2 h 730"/>
                <a:gd name="T24" fmla="*/ 272 w 353"/>
                <a:gd name="T25" fmla="*/ 2 h 730"/>
                <a:gd name="T26" fmla="*/ 272 w 353"/>
                <a:gd name="T27" fmla="*/ 1 h 730"/>
                <a:gd name="T28" fmla="*/ 267 w 353"/>
                <a:gd name="T29" fmla="*/ 1 h 730"/>
                <a:gd name="T30" fmla="*/ 267 w 353"/>
                <a:gd name="T31" fmla="*/ 1 h 730"/>
                <a:gd name="T32" fmla="*/ 263 w 353"/>
                <a:gd name="T33" fmla="*/ 1 h 730"/>
                <a:gd name="T34" fmla="*/ 262 w 353"/>
                <a:gd name="T35" fmla="*/ 1 h 730"/>
                <a:gd name="T36" fmla="*/ 258 w 353"/>
                <a:gd name="T37" fmla="*/ 0 h 730"/>
                <a:gd name="T38" fmla="*/ 258 w 353"/>
                <a:gd name="T39" fmla="*/ 0 h 730"/>
                <a:gd name="T40" fmla="*/ 96 w 353"/>
                <a:gd name="T41" fmla="*/ 0 h 730"/>
                <a:gd name="T42" fmla="*/ 95 w 353"/>
                <a:gd name="T43" fmla="*/ 0 h 730"/>
                <a:gd name="T44" fmla="*/ 95 w 353"/>
                <a:gd name="T45" fmla="*/ 0 h 730"/>
                <a:gd name="T46" fmla="*/ 0 w 353"/>
                <a:gd name="T47" fmla="*/ 95 h 730"/>
                <a:gd name="T48" fmla="*/ 0 w 353"/>
                <a:gd name="T49" fmla="*/ 323 h 730"/>
                <a:gd name="T50" fmla="*/ 32 w 353"/>
                <a:gd name="T51" fmla="*/ 356 h 730"/>
                <a:gd name="T52" fmla="*/ 64 w 353"/>
                <a:gd name="T53" fmla="*/ 323 h 730"/>
                <a:gd name="T54" fmla="*/ 64 w 353"/>
                <a:gd name="T55" fmla="*/ 117 h 730"/>
                <a:gd name="T56" fmla="*/ 81 w 353"/>
                <a:gd name="T57" fmla="*/ 117 h 730"/>
                <a:gd name="T58" fmla="*/ 81 w 353"/>
                <a:gd name="T59" fmla="*/ 687 h 730"/>
                <a:gd name="T60" fmla="*/ 125 w 353"/>
                <a:gd name="T61" fmla="*/ 730 h 730"/>
                <a:gd name="T62" fmla="*/ 168 w 353"/>
                <a:gd name="T63" fmla="*/ 687 h 730"/>
                <a:gd name="T64" fmla="*/ 168 w 353"/>
                <a:gd name="T65" fmla="*/ 358 h 730"/>
                <a:gd name="T66" fmla="*/ 185 w 353"/>
                <a:gd name="T67" fmla="*/ 358 h 730"/>
                <a:gd name="T68" fmla="*/ 185 w 353"/>
                <a:gd name="T69" fmla="*/ 687 h 730"/>
                <a:gd name="T70" fmla="*/ 228 w 353"/>
                <a:gd name="T71" fmla="*/ 730 h 730"/>
                <a:gd name="T72" fmla="*/ 272 w 353"/>
                <a:gd name="T73" fmla="*/ 687 h 730"/>
                <a:gd name="T74" fmla="*/ 272 w 353"/>
                <a:gd name="T75" fmla="*/ 683 h 730"/>
                <a:gd name="T76" fmla="*/ 272 w 353"/>
                <a:gd name="T77" fmla="*/ 687 h 730"/>
                <a:gd name="T78" fmla="*/ 272 w 353"/>
                <a:gd name="T79" fmla="*/ 117 h 730"/>
                <a:gd name="T80" fmla="*/ 289 w 353"/>
                <a:gd name="T81" fmla="*/ 117 h 730"/>
                <a:gd name="T82" fmla="*/ 289 w 353"/>
                <a:gd name="T83" fmla="*/ 315 h 730"/>
                <a:gd name="T84" fmla="*/ 289 w 353"/>
                <a:gd name="T85" fmla="*/ 314 h 730"/>
                <a:gd name="T86" fmla="*/ 289 w 353"/>
                <a:gd name="T87" fmla="*/ 323 h 730"/>
                <a:gd name="T88" fmla="*/ 294 w 353"/>
                <a:gd name="T89" fmla="*/ 342 h 730"/>
                <a:gd name="T90" fmla="*/ 321 w 353"/>
                <a:gd name="T91" fmla="*/ 356 h 730"/>
                <a:gd name="T92" fmla="*/ 353 w 353"/>
                <a:gd name="T93" fmla="*/ 325 h 730"/>
                <a:gd name="T94" fmla="*/ 353 w 353"/>
                <a:gd name="T95" fmla="*/ 323 h 730"/>
                <a:gd name="T96" fmla="*/ 353 w 353"/>
                <a:gd name="T97" fmla="*/ 323 h 730"/>
                <a:gd name="T98" fmla="*/ 353 w 353"/>
                <a:gd name="T99" fmla="*/ 298 h 730"/>
                <a:gd name="T100" fmla="*/ 353 w 353"/>
                <a:gd name="T101" fmla="*/ 95 h 730"/>
                <a:gd name="T102" fmla="*/ 327 w 353"/>
                <a:gd name="T103" fmla="*/ 30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53" h="730">
                  <a:moveTo>
                    <a:pt x="327" y="30"/>
                  </a:moveTo>
                  <a:cubicBezTo>
                    <a:pt x="327" y="30"/>
                    <a:pt x="327" y="30"/>
                    <a:pt x="327" y="30"/>
                  </a:cubicBezTo>
                  <a:cubicBezTo>
                    <a:pt x="326" y="29"/>
                    <a:pt x="324" y="27"/>
                    <a:pt x="323" y="26"/>
                  </a:cubicBezTo>
                  <a:cubicBezTo>
                    <a:pt x="322" y="25"/>
                    <a:pt x="321" y="25"/>
                    <a:pt x="321" y="24"/>
                  </a:cubicBezTo>
                  <a:cubicBezTo>
                    <a:pt x="320" y="24"/>
                    <a:pt x="320" y="24"/>
                    <a:pt x="320" y="23"/>
                  </a:cubicBezTo>
                  <a:cubicBezTo>
                    <a:pt x="310" y="15"/>
                    <a:pt x="299" y="9"/>
                    <a:pt x="287" y="5"/>
                  </a:cubicBezTo>
                  <a:cubicBezTo>
                    <a:pt x="287" y="5"/>
                    <a:pt x="287" y="5"/>
                    <a:pt x="287" y="5"/>
                  </a:cubicBezTo>
                  <a:cubicBezTo>
                    <a:pt x="286" y="5"/>
                    <a:pt x="285" y="4"/>
                    <a:pt x="283" y="4"/>
                  </a:cubicBezTo>
                  <a:cubicBezTo>
                    <a:pt x="283" y="4"/>
                    <a:pt x="283" y="4"/>
                    <a:pt x="282" y="4"/>
                  </a:cubicBezTo>
                  <a:cubicBezTo>
                    <a:pt x="281" y="3"/>
                    <a:pt x="280" y="3"/>
                    <a:pt x="280" y="3"/>
                  </a:cubicBezTo>
                  <a:cubicBezTo>
                    <a:pt x="279" y="3"/>
                    <a:pt x="278" y="3"/>
                    <a:pt x="277" y="2"/>
                  </a:cubicBezTo>
                  <a:cubicBezTo>
                    <a:pt x="277" y="2"/>
                    <a:pt x="276" y="2"/>
                    <a:pt x="276" y="2"/>
                  </a:cubicBezTo>
                  <a:cubicBezTo>
                    <a:pt x="274" y="2"/>
                    <a:pt x="273" y="2"/>
                    <a:pt x="272" y="2"/>
                  </a:cubicBezTo>
                  <a:cubicBezTo>
                    <a:pt x="272" y="2"/>
                    <a:pt x="272" y="2"/>
                    <a:pt x="272" y="1"/>
                  </a:cubicBezTo>
                  <a:cubicBezTo>
                    <a:pt x="270" y="1"/>
                    <a:pt x="269" y="1"/>
                    <a:pt x="267" y="1"/>
                  </a:cubicBezTo>
                  <a:cubicBezTo>
                    <a:pt x="267" y="1"/>
                    <a:pt x="267" y="1"/>
                    <a:pt x="267" y="1"/>
                  </a:cubicBezTo>
                  <a:cubicBezTo>
                    <a:pt x="266" y="1"/>
                    <a:pt x="264" y="1"/>
                    <a:pt x="263" y="1"/>
                  </a:cubicBezTo>
                  <a:cubicBezTo>
                    <a:pt x="262" y="1"/>
                    <a:pt x="262" y="1"/>
                    <a:pt x="262" y="1"/>
                  </a:cubicBezTo>
                  <a:cubicBezTo>
                    <a:pt x="261" y="1"/>
                    <a:pt x="259" y="0"/>
                    <a:pt x="258" y="0"/>
                  </a:cubicBezTo>
                  <a:cubicBezTo>
                    <a:pt x="258" y="0"/>
                    <a:pt x="258" y="0"/>
                    <a:pt x="25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43" y="1"/>
                    <a:pt x="0" y="43"/>
                    <a:pt x="0" y="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41"/>
                    <a:pt x="15" y="356"/>
                    <a:pt x="32" y="356"/>
                  </a:cubicBezTo>
                  <a:cubicBezTo>
                    <a:pt x="50" y="356"/>
                    <a:pt x="64" y="341"/>
                    <a:pt x="64" y="323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81" y="687"/>
                    <a:pt x="81" y="687"/>
                    <a:pt x="81" y="687"/>
                  </a:cubicBezTo>
                  <a:cubicBezTo>
                    <a:pt x="81" y="711"/>
                    <a:pt x="101" y="730"/>
                    <a:pt x="125" y="730"/>
                  </a:cubicBezTo>
                  <a:cubicBezTo>
                    <a:pt x="148" y="730"/>
                    <a:pt x="168" y="711"/>
                    <a:pt x="168" y="687"/>
                  </a:cubicBezTo>
                  <a:cubicBezTo>
                    <a:pt x="168" y="358"/>
                    <a:pt x="168" y="358"/>
                    <a:pt x="168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687"/>
                    <a:pt x="185" y="687"/>
                    <a:pt x="185" y="687"/>
                  </a:cubicBezTo>
                  <a:cubicBezTo>
                    <a:pt x="185" y="711"/>
                    <a:pt x="204" y="730"/>
                    <a:pt x="228" y="730"/>
                  </a:cubicBezTo>
                  <a:cubicBezTo>
                    <a:pt x="252" y="730"/>
                    <a:pt x="272" y="711"/>
                    <a:pt x="272" y="687"/>
                  </a:cubicBezTo>
                  <a:cubicBezTo>
                    <a:pt x="272" y="686"/>
                    <a:pt x="272" y="685"/>
                    <a:pt x="272" y="683"/>
                  </a:cubicBezTo>
                  <a:cubicBezTo>
                    <a:pt x="272" y="687"/>
                    <a:pt x="272" y="687"/>
                    <a:pt x="272" y="687"/>
                  </a:cubicBezTo>
                  <a:cubicBezTo>
                    <a:pt x="272" y="687"/>
                    <a:pt x="272" y="687"/>
                    <a:pt x="272" y="117"/>
                  </a:cubicBezTo>
                  <a:cubicBezTo>
                    <a:pt x="272" y="117"/>
                    <a:pt x="272" y="117"/>
                    <a:pt x="289" y="117"/>
                  </a:cubicBezTo>
                  <a:cubicBezTo>
                    <a:pt x="289" y="117"/>
                    <a:pt x="289" y="117"/>
                    <a:pt x="289" y="315"/>
                  </a:cubicBezTo>
                  <a:cubicBezTo>
                    <a:pt x="289" y="314"/>
                    <a:pt x="289" y="314"/>
                    <a:pt x="289" y="314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289" y="330"/>
                    <a:pt x="291" y="337"/>
                    <a:pt x="294" y="342"/>
                  </a:cubicBezTo>
                  <a:cubicBezTo>
                    <a:pt x="300" y="350"/>
                    <a:pt x="310" y="356"/>
                    <a:pt x="321" y="356"/>
                  </a:cubicBezTo>
                  <a:cubicBezTo>
                    <a:pt x="338" y="356"/>
                    <a:pt x="352" y="342"/>
                    <a:pt x="353" y="325"/>
                  </a:cubicBezTo>
                  <a:cubicBezTo>
                    <a:pt x="353" y="324"/>
                    <a:pt x="353" y="324"/>
                    <a:pt x="353" y="323"/>
                  </a:cubicBezTo>
                  <a:cubicBezTo>
                    <a:pt x="353" y="323"/>
                    <a:pt x="353" y="323"/>
                    <a:pt x="353" y="323"/>
                  </a:cubicBezTo>
                  <a:cubicBezTo>
                    <a:pt x="353" y="298"/>
                    <a:pt x="353" y="298"/>
                    <a:pt x="353" y="298"/>
                  </a:cubicBezTo>
                  <a:cubicBezTo>
                    <a:pt x="353" y="270"/>
                    <a:pt x="353" y="213"/>
                    <a:pt x="353" y="95"/>
                  </a:cubicBezTo>
                  <a:cubicBezTo>
                    <a:pt x="353" y="70"/>
                    <a:pt x="343" y="47"/>
                    <a:pt x="327" y="3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068"/>
              <a:endParaRPr lang="en-US" sz="2400" dirty="0">
                <a:solidFill>
                  <a:srgbClr val="292929"/>
                </a:solidFill>
                <a:latin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377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248" y="1447812"/>
            <a:ext cx="5487829" cy="1764585"/>
          </a:xfrm>
        </p:spPr>
        <p:txBody>
          <a:bodyPr/>
          <a:lstStyle>
            <a:lvl1pPr marL="339828" indent="-339828">
              <a:lnSpc>
                <a:spcPct val="90000"/>
              </a:lnSpc>
              <a:defRPr sz="2800"/>
            </a:lvl1pPr>
            <a:lvl2pPr marL="673042" indent="-325283">
              <a:lnSpc>
                <a:spcPct val="90000"/>
              </a:lnSpc>
              <a:defRPr sz="2400"/>
            </a:lvl2pPr>
            <a:lvl3pPr marL="953361" indent="-288257">
              <a:lnSpc>
                <a:spcPct val="90000"/>
              </a:lnSpc>
              <a:defRPr sz="2000"/>
            </a:lvl3pPr>
            <a:lvl4pPr marL="1227069" indent="-273706">
              <a:lnSpc>
                <a:spcPct val="90000"/>
              </a:lnSpc>
              <a:defRPr sz="1867"/>
            </a:lvl4pPr>
            <a:lvl5pPr marL="1515325" indent="-280321">
              <a:lnSpc>
                <a:spcPct val="90000"/>
              </a:lnSpc>
              <a:defRPr sz="1867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336" y="1447812"/>
            <a:ext cx="5487829" cy="1764585"/>
          </a:xfrm>
        </p:spPr>
        <p:txBody>
          <a:bodyPr/>
          <a:lstStyle>
            <a:lvl1pPr marL="347759" indent="-347759">
              <a:lnSpc>
                <a:spcPct val="90000"/>
              </a:lnSpc>
              <a:defRPr sz="2800"/>
            </a:lvl1pPr>
            <a:lvl2pPr marL="673042" indent="-339828">
              <a:lnSpc>
                <a:spcPct val="90000"/>
              </a:lnSpc>
              <a:defRPr sz="2400"/>
            </a:lvl2pPr>
            <a:lvl3pPr marL="961299" indent="-302808">
              <a:lnSpc>
                <a:spcPct val="90000"/>
              </a:lnSpc>
              <a:defRPr sz="2000"/>
            </a:lvl3pPr>
            <a:lvl4pPr marL="1227069" indent="-265769">
              <a:lnSpc>
                <a:spcPct val="90000"/>
              </a:lnSpc>
              <a:defRPr sz="1867"/>
            </a:lvl4pPr>
            <a:lvl5pPr marL="1515325" indent="-273706">
              <a:lnSpc>
                <a:spcPct val="90000"/>
              </a:lnSpc>
              <a:defRPr sz="1867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78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8" y="1406952"/>
            <a:ext cx="5487829" cy="350865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33" b="1"/>
            </a:lvl1pPr>
            <a:lvl2pPr marL="456974" indent="0">
              <a:buNone/>
              <a:defRPr sz="2000" b="1"/>
            </a:lvl2pPr>
            <a:lvl3pPr marL="913960" indent="0">
              <a:buNone/>
              <a:defRPr sz="1867" b="1"/>
            </a:lvl3pPr>
            <a:lvl4pPr marL="1370938" indent="0">
              <a:buNone/>
              <a:defRPr sz="1600" b="1"/>
            </a:lvl4pPr>
            <a:lvl5pPr marL="1827921" indent="0">
              <a:buNone/>
              <a:defRPr sz="1600" b="1"/>
            </a:lvl5pPr>
            <a:lvl6pPr marL="2284892" indent="0">
              <a:buNone/>
              <a:defRPr sz="1600" b="1"/>
            </a:lvl6pPr>
            <a:lvl7pPr marL="2741877" indent="0">
              <a:buNone/>
              <a:defRPr sz="1600" b="1"/>
            </a:lvl7pPr>
            <a:lvl8pPr marL="3198859" indent="0">
              <a:buNone/>
              <a:defRPr sz="1600" b="1"/>
            </a:lvl8pPr>
            <a:lvl9pPr marL="3655843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001" y="2133613"/>
            <a:ext cx="5486400" cy="1555297"/>
          </a:xfrm>
        </p:spPr>
        <p:txBody>
          <a:bodyPr/>
          <a:lstStyle>
            <a:lvl1pPr marL="281644" indent="-281644">
              <a:defRPr sz="2267"/>
            </a:lvl1pPr>
            <a:lvl2pPr marL="561965" indent="-265769">
              <a:defRPr sz="2000"/>
            </a:lvl2pPr>
            <a:lvl3pPr marL="813202" indent="-243299">
              <a:defRPr sz="1867"/>
            </a:lvl3pPr>
            <a:lvl4pPr marL="1049888" indent="-228757">
              <a:defRPr sz="1733"/>
            </a:lvl4pPr>
            <a:lvl5pPr marL="1278645" indent="-206282">
              <a:defRPr sz="1733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3336" y="1406952"/>
            <a:ext cx="5487829" cy="350865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33" b="1"/>
            </a:lvl1pPr>
            <a:lvl2pPr marL="456974" indent="0">
              <a:buNone/>
              <a:defRPr sz="2000" b="1"/>
            </a:lvl2pPr>
            <a:lvl3pPr marL="913960" indent="0">
              <a:buNone/>
              <a:defRPr sz="1867" b="1"/>
            </a:lvl3pPr>
            <a:lvl4pPr marL="1370938" indent="0">
              <a:buNone/>
              <a:defRPr sz="1600" b="1"/>
            </a:lvl4pPr>
            <a:lvl5pPr marL="1827921" indent="0">
              <a:buNone/>
              <a:defRPr sz="1600" b="1"/>
            </a:lvl5pPr>
            <a:lvl6pPr marL="2284892" indent="0">
              <a:buNone/>
              <a:defRPr sz="1600" b="1"/>
            </a:lvl6pPr>
            <a:lvl7pPr marL="2741877" indent="0">
              <a:buNone/>
              <a:defRPr sz="1600" b="1"/>
            </a:lvl7pPr>
            <a:lvl8pPr marL="3198859" indent="0">
              <a:buNone/>
              <a:defRPr sz="1600" b="1"/>
            </a:lvl8pPr>
            <a:lvl9pPr marL="3655843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3336" y="2133601"/>
            <a:ext cx="5487829" cy="1578619"/>
          </a:xfrm>
        </p:spPr>
        <p:txBody>
          <a:bodyPr/>
          <a:lstStyle>
            <a:lvl1pPr marL="296193" indent="-296193">
              <a:defRPr sz="2267"/>
            </a:lvl1pPr>
            <a:lvl2pPr marL="569900" indent="-273706">
              <a:defRPr sz="2000"/>
            </a:lvl2pPr>
            <a:lvl3pPr marL="821137" indent="-244623">
              <a:defRPr sz="1867"/>
            </a:lvl3pPr>
            <a:lvl4pPr marL="1049888" indent="-236689">
              <a:defRPr sz="1733"/>
            </a:lvl4pPr>
            <a:lvl5pPr marL="1278645" indent="-220820">
              <a:defRPr sz="1733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67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750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043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WALKIN - Prints in GRAYSCALE">
    <p:bg bwMode="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11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MS_log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50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estion 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 Bar"/>
          <p:cNvSpPr/>
          <p:nvPr/>
        </p:nvSpPr>
        <p:spPr bwMode="auto">
          <a:xfrm>
            <a:off x="1022341" y="1514475"/>
            <a:ext cx="7164665" cy="44958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4" tIns="45723" rIns="91444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6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294151" y="1723917"/>
            <a:ext cx="6631127" cy="4050371"/>
          </a:xfrm>
        </p:spPr>
        <p:txBody>
          <a:bodyPr anchor="ctr" anchorCtr="0">
            <a:norm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 defTabSz="914424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lang="en-US" sz="5467" b="1" kern="1200" cap="none" spc="-100" baseline="0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Question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8341061" y="1514476"/>
            <a:ext cx="2827988" cy="29813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4" tIns="45723" rIns="91444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6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grayWhite">
          <a:xfrm>
            <a:off x="8849997" y="1182739"/>
            <a:ext cx="1810119" cy="3765015"/>
          </a:xfrm>
          <a:prstGeom prst="rect">
            <a:avLst/>
          </a:prstGeom>
          <a:noFill/>
        </p:spPr>
        <p:txBody>
          <a:bodyPr wrap="square" lIns="91448" tIns="45725" rIns="91448" bIns="45725">
            <a:spAutoFit/>
          </a:bodyPr>
          <a:lstStyle/>
          <a:p>
            <a:pPr algn="ctr"/>
            <a:r>
              <a:rPr lang="en-US" sz="23866" b="1" dirty="0" smtClean="0">
                <a:ln w="57150">
                  <a:solidFill>
                    <a:srgbClr val="FFFFFF"/>
                  </a:solidFill>
                  <a:prstDash val="solid"/>
                </a:ln>
                <a:noFill/>
                <a:latin typeface="Arial Black" pitchFamily="34" charset="0"/>
              </a:rPr>
              <a:t>?</a:t>
            </a:r>
            <a:endParaRPr lang="en-US" sz="23866" b="1" dirty="0">
              <a:ln w="57150">
                <a:solidFill>
                  <a:srgbClr val="FFFFFF"/>
                </a:solidFill>
                <a:prstDash val="solid"/>
              </a:ln>
              <a:noFill/>
              <a:latin typeface="Arial Black" pitchFamily="34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8341061" y="4648201"/>
            <a:ext cx="2827988" cy="136207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4" tIns="45723" rIns="91444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6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34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 Bar"/>
          <p:cNvSpPr/>
          <p:nvPr/>
        </p:nvSpPr>
        <p:spPr bwMode="auto">
          <a:xfrm>
            <a:off x="2666107" y="1514476"/>
            <a:ext cx="6859787" cy="4500661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4" tIns="45723" rIns="91444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6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11" name="TechEd Tile"/>
          <p:cNvSpPr/>
          <p:nvPr/>
        </p:nvSpPr>
        <p:spPr bwMode="auto">
          <a:xfrm>
            <a:off x="1022340" y="1514475"/>
            <a:ext cx="1494859" cy="1499616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4" tIns="45723" rIns="91444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6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017879" y="3187886"/>
            <a:ext cx="1495788" cy="2827252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4" tIns="45723" rIns="91444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6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19" name="TechEd Tile"/>
          <p:cNvSpPr/>
          <p:nvPr/>
        </p:nvSpPr>
        <p:spPr bwMode="auto">
          <a:xfrm>
            <a:off x="9669232" y="4516445"/>
            <a:ext cx="1494859" cy="1499616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4" tIns="45723" rIns="91444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6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9664773" y="1514475"/>
            <a:ext cx="1495788" cy="2827252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4" tIns="45723" rIns="91444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6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894768" y="1828800"/>
            <a:ext cx="6348952" cy="3962400"/>
          </a:xfrm>
        </p:spPr>
        <p:txBody>
          <a:bodyPr anchor="ctr" anchorCtr="0">
            <a:normAutofit/>
          </a:bodyPr>
          <a:lstStyle>
            <a:lvl1pPr marL="0" indent="0">
              <a:buFont typeface="Arial" pitchFamily="34" charset="0"/>
              <a:buNone/>
              <a:defRPr sz="4000" b="1"/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1" name="Rectangle 20"/>
          <p:cNvSpPr/>
          <p:nvPr/>
        </p:nvSpPr>
        <p:spPr bwMode="grayWhite">
          <a:xfrm>
            <a:off x="987019" y="1163123"/>
            <a:ext cx="1253886" cy="2657020"/>
          </a:xfrm>
          <a:prstGeom prst="rect">
            <a:avLst/>
          </a:prstGeom>
          <a:noFill/>
        </p:spPr>
        <p:txBody>
          <a:bodyPr wrap="none" lIns="91448" tIns="45725" rIns="91448" bIns="45725">
            <a:spAutoFit/>
          </a:bodyPr>
          <a:lstStyle/>
          <a:p>
            <a:pPr algn="ctr"/>
            <a:r>
              <a:rPr lang="en-US" sz="16666" b="1" dirty="0" smtClean="0">
                <a:ln w="38100">
                  <a:solidFill>
                    <a:srgbClr val="FFFFFF"/>
                  </a:solidFill>
                  <a:prstDash val="solid"/>
                </a:ln>
                <a:noFill/>
                <a:latin typeface="Arial Black" pitchFamily="34" charset="0"/>
              </a:rPr>
              <a:t>“</a:t>
            </a:r>
            <a:endParaRPr lang="en-US" sz="16666" b="1" dirty="0">
              <a:ln w="38100">
                <a:solidFill>
                  <a:srgbClr val="FFFFFF"/>
                </a:solidFill>
                <a:prstDash val="solid"/>
              </a:ln>
              <a:noFill/>
              <a:latin typeface="Arial Black" pitchFamily="34" charset="0"/>
            </a:endParaRPr>
          </a:p>
        </p:txBody>
      </p:sp>
      <p:sp>
        <p:nvSpPr>
          <p:cNvPr id="22" name="Rectangle 21"/>
          <p:cNvSpPr/>
          <p:nvPr/>
        </p:nvSpPr>
        <p:spPr bwMode="grayWhite">
          <a:xfrm>
            <a:off x="9908925" y="4191001"/>
            <a:ext cx="1253886" cy="2657020"/>
          </a:xfrm>
          <a:prstGeom prst="rect">
            <a:avLst/>
          </a:prstGeom>
          <a:noFill/>
        </p:spPr>
        <p:txBody>
          <a:bodyPr wrap="none" lIns="91448" tIns="45725" rIns="91448" bIns="45725">
            <a:spAutoFit/>
          </a:bodyPr>
          <a:lstStyle/>
          <a:p>
            <a:pPr algn="ctr"/>
            <a:r>
              <a:rPr lang="en-US" sz="16666" b="1" dirty="0" smtClean="0">
                <a:ln w="38100">
                  <a:solidFill>
                    <a:srgbClr val="FFFFFF"/>
                  </a:solidFill>
                  <a:prstDash val="solid"/>
                </a:ln>
                <a:noFill/>
                <a:latin typeface="Arial Black" pitchFamily="34" charset="0"/>
              </a:rPr>
              <a:t>”</a:t>
            </a:r>
            <a:endParaRPr lang="en-US" sz="16666" b="1" dirty="0">
              <a:ln w="38100">
                <a:solidFill>
                  <a:srgbClr val="FFFFFF"/>
                </a:solidFill>
                <a:prstDash val="solid"/>
              </a:ln>
              <a:noFill/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71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keaway 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 Bar"/>
          <p:cNvSpPr/>
          <p:nvPr/>
        </p:nvSpPr>
        <p:spPr bwMode="auto">
          <a:xfrm>
            <a:off x="3199647" y="1514476"/>
            <a:ext cx="8003084" cy="4500661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4" tIns="45723" rIns="91444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6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11" name="TechEd Tile"/>
          <p:cNvSpPr/>
          <p:nvPr/>
        </p:nvSpPr>
        <p:spPr bwMode="auto">
          <a:xfrm>
            <a:off x="1022339" y="3033812"/>
            <a:ext cx="2028067" cy="29813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4" tIns="45723" rIns="91444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6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017879" y="1514475"/>
            <a:ext cx="2029328" cy="1366936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4" tIns="45723" rIns="91444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6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3504526" y="1828800"/>
            <a:ext cx="7291159" cy="3886200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sz="3600" dirty="0"/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Freeform 88"/>
          <p:cNvSpPr>
            <a:spLocks noEditPoints="1"/>
          </p:cNvSpPr>
          <p:nvPr/>
        </p:nvSpPr>
        <p:spPr bwMode="auto">
          <a:xfrm>
            <a:off x="1559078" y="1720773"/>
            <a:ext cx="954591" cy="954343"/>
          </a:xfrm>
          <a:custGeom>
            <a:avLst/>
            <a:gdLst>
              <a:gd name="T0" fmla="*/ 207 w 414"/>
              <a:gd name="T1" fmla="*/ 0 h 414"/>
              <a:gd name="T2" fmla="*/ 0 w 414"/>
              <a:gd name="T3" fmla="*/ 207 h 414"/>
              <a:gd name="T4" fmla="*/ 207 w 414"/>
              <a:gd name="T5" fmla="*/ 414 h 414"/>
              <a:gd name="T6" fmla="*/ 414 w 414"/>
              <a:gd name="T7" fmla="*/ 207 h 414"/>
              <a:gd name="T8" fmla="*/ 207 w 414"/>
              <a:gd name="T9" fmla="*/ 0 h 414"/>
              <a:gd name="T10" fmla="*/ 207 w 414"/>
              <a:gd name="T11" fmla="*/ 399 h 414"/>
              <a:gd name="T12" fmla="*/ 15 w 414"/>
              <a:gd name="T13" fmla="*/ 207 h 414"/>
              <a:gd name="T14" fmla="*/ 207 w 414"/>
              <a:gd name="T15" fmla="*/ 15 h 414"/>
              <a:gd name="T16" fmla="*/ 399 w 414"/>
              <a:gd name="T17" fmla="*/ 207 h 414"/>
              <a:gd name="T18" fmla="*/ 207 w 414"/>
              <a:gd name="T19" fmla="*/ 399 h 414"/>
              <a:gd name="T20" fmla="*/ 299 w 414"/>
              <a:gd name="T21" fmla="*/ 174 h 414"/>
              <a:gd name="T22" fmla="*/ 314 w 414"/>
              <a:gd name="T23" fmla="*/ 174 h 414"/>
              <a:gd name="T24" fmla="*/ 314 w 414"/>
              <a:gd name="T25" fmla="*/ 307 h 414"/>
              <a:gd name="T26" fmla="*/ 306 w 414"/>
              <a:gd name="T27" fmla="*/ 314 h 414"/>
              <a:gd name="T28" fmla="*/ 173 w 414"/>
              <a:gd name="T29" fmla="*/ 314 h 414"/>
              <a:gd name="T30" fmla="*/ 173 w 414"/>
              <a:gd name="T31" fmla="*/ 300 h 414"/>
              <a:gd name="T32" fmla="*/ 288 w 414"/>
              <a:gd name="T33" fmla="*/ 300 h 414"/>
              <a:gd name="T34" fmla="*/ 108 w 414"/>
              <a:gd name="T35" fmla="*/ 120 h 414"/>
              <a:gd name="T36" fmla="*/ 119 w 414"/>
              <a:gd name="T37" fmla="*/ 109 h 414"/>
              <a:gd name="T38" fmla="*/ 299 w 414"/>
              <a:gd name="T39" fmla="*/ 289 h 414"/>
              <a:gd name="T40" fmla="*/ 299 w 414"/>
              <a:gd name="T41" fmla="*/ 174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14" h="414">
                <a:moveTo>
                  <a:pt x="207" y="0"/>
                </a:moveTo>
                <a:cubicBezTo>
                  <a:pt x="93" y="0"/>
                  <a:pt x="0" y="93"/>
                  <a:pt x="0" y="207"/>
                </a:cubicBezTo>
                <a:cubicBezTo>
                  <a:pt x="0" y="321"/>
                  <a:pt x="93" y="414"/>
                  <a:pt x="207" y="414"/>
                </a:cubicBezTo>
                <a:cubicBezTo>
                  <a:pt x="321" y="414"/>
                  <a:pt x="414" y="321"/>
                  <a:pt x="414" y="207"/>
                </a:cubicBezTo>
                <a:cubicBezTo>
                  <a:pt x="414" y="93"/>
                  <a:pt x="321" y="0"/>
                  <a:pt x="207" y="0"/>
                </a:cubicBezTo>
                <a:close/>
                <a:moveTo>
                  <a:pt x="207" y="399"/>
                </a:moveTo>
                <a:cubicBezTo>
                  <a:pt x="101" y="399"/>
                  <a:pt x="15" y="313"/>
                  <a:pt x="15" y="207"/>
                </a:cubicBezTo>
                <a:cubicBezTo>
                  <a:pt x="15" y="101"/>
                  <a:pt x="101" y="15"/>
                  <a:pt x="207" y="15"/>
                </a:cubicBezTo>
                <a:cubicBezTo>
                  <a:pt x="313" y="15"/>
                  <a:pt x="399" y="101"/>
                  <a:pt x="399" y="207"/>
                </a:cubicBezTo>
                <a:cubicBezTo>
                  <a:pt x="399" y="313"/>
                  <a:pt x="313" y="399"/>
                  <a:pt x="207" y="399"/>
                </a:cubicBezTo>
                <a:close/>
                <a:moveTo>
                  <a:pt x="299" y="174"/>
                </a:moveTo>
                <a:cubicBezTo>
                  <a:pt x="314" y="174"/>
                  <a:pt x="314" y="174"/>
                  <a:pt x="314" y="174"/>
                </a:cubicBezTo>
                <a:cubicBezTo>
                  <a:pt x="314" y="307"/>
                  <a:pt x="314" y="307"/>
                  <a:pt x="314" y="307"/>
                </a:cubicBezTo>
                <a:cubicBezTo>
                  <a:pt x="314" y="311"/>
                  <a:pt x="310" y="314"/>
                  <a:pt x="306" y="314"/>
                </a:cubicBezTo>
                <a:cubicBezTo>
                  <a:pt x="173" y="314"/>
                  <a:pt x="173" y="314"/>
                  <a:pt x="173" y="314"/>
                </a:cubicBezTo>
                <a:cubicBezTo>
                  <a:pt x="173" y="300"/>
                  <a:pt x="173" y="300"/>
                  <a:pt x="173" y="300"/>
                </a:cubicBezTo>
                <a:cubicBezTo>
                  <a:pt x="288" y="300"/>
                  <a:pt x="288" y="300"/>
                  <a:pt x="288" y="300"/>
                </a:cubicBezTo>
                <a:cubicBezTo>
                  <a:pt x="108" y="120"/>
                  <a:pt x="108" y="120"/>
                  <a:pt x="108" y="120"/>
                </a:cubicBezTo>
                <a:cubicBezTo>
                  <a:pt x="119" y="109"/>
                  <a:pt x="119" y="109"/>
                  <a:pt x="119" y="109"/>
                </a:cubicBezTo>
                <a:cubicBezTo>
                  <a:pt x="299" y="289"/>
                  <a:pt x="299" y="289"/>
                  <a:pt x="299" y="289"/>
                </a:cubicBezTo>
                <a:lnTo>
                  <a:pt x="299" y="1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8" tIns="45725" rIns="91448" bIns="45725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Freeform 13"/>
          <p:cNvSpPr>
            <a:spLocks noEditPoints="1"/>
          </p:cNvSpPr>
          <p:nvPr/>
        </p:nvSpPr>
        <p:spPr bwMode="auto">
          <a:xfrm>
            <a:off x="1435698" y="3424339"/>
            <a:ext cx="1193687" cy="2200271"/>
          </a:xfrm>
          <a:custGeom>
            <a:avLst/>
            <a:gdLst>
              <a:gd name="T0" fmla="*/ 2 w 122"/>
              <a:gd name="T1" fmla="*/ 65 h 225"/>
              <a:gd name="T2" fmla="*/ 14 w 122"/>
              <a:gd name="T3" fmla="*/ 77 h 225"/>
              <a:gd name="T4" fmla="*/ 17 w 122"/>
              <a:gd name="T5" fmla="*/ 76 h 225"/>
              <a:gd name="T6" fmla="*/ 119 w 122"/>
              <a:gd name="T7" fmla="*/ 42 h 225"/>
              <a:gd name="T8" fmla="*/ 119 w 122"/>
              <a:gd name="T9" fmla="*/ 30 h 225"/>
              <a:gd name="T10" fmla="*/ 105 w 122"/>
              <a:gd name="T11" fmla="*/ 23 h 225"/>
              <a:gd name="T12" fmla="*/ 3 w 122"/>
              <a:gd name="T13" fmla="*/ 57 h 225"/>
              <a:gd name="T14" fmla="*/ 108 w 122"/>
              <a:gd name="T15" fmla="*/ 28 h 225"/>
              <a:gd name="T16" fmla="*/ 114 w 122"/>
              <a:gd name="T17" fmla="*/ 35 h 225"/>
              <a:gd name="T18" fmla="*/ 111 w 122"/>
              <a:gd name="T19" fmla="*/ 42 h 225"/>
              <a:gd name="T20" fmla="*/ 14 w 122"/>
              <a:gd name="T21" fmla="*/ 71 h 225"/>
              <a:gd name="T22" fmla="*/ 9 w 122"/>
              <a:gd name="T23" fmla="*/ 67 h 225"/>
              <a:gd name="T24" fmla="*/ 8 w 122"/>
              <a:gd name="T25" fmla="*/ 59 h 225"/>
              <a:gd name="T26" fmla="*/ 106 w 122"/>
              <a:gd name="T27" fmla="*/ 28 h 225"/>
              <a:gd name="T28" fmla="*/ 14 w 122"/>
              <a:gd name="T29" fmla="*/ 43 h 225"/>
              <a:gd name="T30" fmla="*/ 66 w 122"/>
              <a:gd name="T31" fmla="*/ 28 h 225"/>
              <a:gd name="T32" fmla="*/ 73 w 122"/>
              <a:gd name="T33" fmla="*/ 10 h 225"/>
              <a:gd name="T34" fmla="*/ 9 w 122"/>
              <a:gd name="T35" fmla="*/ 17 h 225"/>
              <a:gd name="T36" fmla="*/ 3 w 122"/>
              <a:gd name="T37" fmla="*/ 35 h 225"/>
              <a:gd name="T38" fmla="*/ 61 w 122"/>
              <a:gd name="T39" fmla="*/ 8 h 225"/>
              <a:gd name="T40" fmla="*/ 67 w 122"/>
              <a:gd name="T41" fmla="*/ 12 h 225"/>
              <a:gd name="T42" fmla="*/ 65 w 122"/>
              <a:gd name="T43" fmla="*/ 22 h 225"/>
              <a:gd name="T44" fmla="*/ 14 w 122"/>
              <a:gd name="T45" fmla="*/ 37 h 225"/>
              <a:gd name="T46" fmla="*/ 8 w 122"/>
              <a:gd name="T47" fmla="*/ 30 h 225"/>
              <a:gd name="T48" fmla="*/ 120 w 122"/>
              <a:gd name="T49" fmla="*/ 101 h 225"/>
              <a:gd name="T50" fmla="*/ 105 w 122"/>
              <a:gd name="T51" fmla="*/ 90 h 225"/>
              <a:gd name="T52" fmla="*/ 72 w 122"/>
              <a:gd name="T53" fmla="*/ 110 h 225"/>
              <a:gd name="T54" fmla="*/ 55 w 122"/>
              <a:gd name="T55" fmla="*/ 138 h 225"/>
              <a:gd name="T56" fmla="*/ 53 w 122"/>
              <a:gd name="T57" fmla="*/ 99 h 225"/>
              <a:gd name="T58" fmla="*/ 119 w 122"/>
              <a:gd name="T59" fmla="*/ 76 h 225"/>
              <a:gd name="T60" fmla="*/ 119 w 122"/>
              <a:gd name="T61" fmla="*/ 64 h 225"/>
              <a:gd name="T62" fmla="*/ 9 w 122"/>
              <a:gd name="T63" fmla="*/ 85 h 225"/>
              <a:gd name="T64" fmla="*/ 1 w 122"/>
              <a:gd name="T65" fmla="*/ 97 h 225"/>
              <a:gd name="T66" fmla="*/ 3 w 122"/>
              <a:gd name="T67" fmla="*/ 102 h 225"/>
              <a:gd name="T68" fmla="*/ 11 w 122"/>
              <a:gd name="T69" fmla="*/ 110 h 225"/>
              <a:gd name="T70" fmla="*/ 28 w 122"/>
              <a:gd name="T71" fmla="*/ 121 h 225"/>
              <a:gd name="T72" fmla="*/ 17 w 122"/>
              <a:gd name="T73" fmla="*/ 138 h 225"/>
              <a:gd name="T74" fmla="*/ 40 w 122"/>
              <a:gd name="T75" fmla="*/ 209 h 225"/>
              <a:gd name="T76" fmla="*/ 53 w 122"/>
              <a:gd name="T77" fmla="*/ 225 h 225"/>
              <a:gd name="T78" fmla="*/ 87 w 122"/>
              <a:gd name="T79" fmla="*/ 214 h 225"/>
              <a:gd name="T80" fmla="*/ 110 w 122"/>
              <a:gd name="T81" fmla="*/ 187 h 225"/>
              <a:gd name="T82" fmla="*/ 99 w 122"/>
              <a:gd name="T83" fmla="*/ 138 h 225"/>
              <a:gd name="T84" fmla="*/ 104 w 122"/>
              <a:gd name="T85" fmla="*/ 117 h 225"/>
              <a:gd name="T86" fmla="*/ 120 w 122"/>
              <a:gd name="T87" fmla="*/ 101 h 225"/>
              <a:gd name="T88" fmla="*/ 47 w 122"/>
              <a:gd name="T89" fmla="*/ 101 h 225"/>
              <a:gd name="T90" fmla="*/ 49 w 122"/>
              <a:gd name="T91" fmla="*/ 138 h 225"/>
              <a:gd name="T92" fmla="*/ 35 w 122"/>
              <a:gd name="T93" fmla="*/ 121 h 225"/>
              <a:gd name="T94" fmla="*/ 24 w 122"/>
              <a:gd name="T95" fmla="*/ 108 h 225"/>
              <a:gd name="T96" fmla="*/ 12 w 122"/>
              <a:gd name="T97" fmla="*/ 104 h 225"/>
              <a:gd name="T98" fmla="*/ 8 w 122"/>
              <a:gd name="T99" fmla="*/ 97 h 225"/>
              <a:gd name="T100" fmla="*/ 8 w 122"/>
              <a:gd name="T101" fmla="*/ 93 h 225"/>
              <a:gd name="T102" fmla="*/ 12 w 122"/>
              <a:gd name="T103" fmla="*/ 90 h 225"/>
              <a:gd name="T104" fmla="*/ 24 w 122"/>
              <a:gd name="T105" fmla="*/ 86 h 225"/>
              <a:gd name="T106" fmla="*/ 108 w 122"/>
              <a:gd name="T107" fmla="*/ 62 h 225"/>
              <a:gd name="T108" fmla="*/ 114 w 122"/>
              <a:gd name="T109" fmla="*/ 69 h 225"/>
              <a:gd name="T110" fmla="*/ 111 w 122"/>
              <a:gd name="T111" fmla="*/ 76 h 225"/>
              <a:gd name="T112" fmla="*/ 43 w 122"/>
              <a:gd name="T113" fmla="*/ 98 h 225"/>
              <a:gd name="T114" fmla="*/ 103 w 122"/>
              <a:gd name="T115" fmla="*/ 111 h 225"/>
              <a:gd name="T116" fmla="*/ 92 w 122"/>
              <a:gd name="T117" fmla="*/ 138 h 225"/>
              <a:gd name="T118" fmla="*/ 78 w 122"/>
              <a:gd name="T119" fmla="*/ 110 h 225"/>
              <a:gd name="T120" fmla="*/ 106 w 122"/>
              <a:gd name="T121" fmla="*/ 96 h 225"/>
              <a:gd name="T122" fmla="*/ 114 w 122"/>
              <a:gd name="T123" fmla="*/ 103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22" h="225">
                <a:moveTo>
                  <a:pt x="3" y="57"/>
                </a:moveTo>
                <a:cubicBezTo>
                  <a:pt x="1" y="59"/>
                  <a:pt x="1" y="62"/>
                  <a:pt x="2" y="65"/>
                </a:cubicBezTo>
                <a:cubicBezTo>
                  <a:pt x="3" y="69"/>
                  <a:pt x="3" y="69"/>
                  <a:pt x="3" y="69"/>
                </a:cubicBezTo>
                <a:cubicBezTo>
                  <a:pt x="4" y="74"/>
                  <a:pt x="9" y="77"/>
                  <a:pt x="14" y="77"/>
                </a:cubicBezTo>
                <a:cubicBezTo>
                  <a:pt x="14" y="77"/>
                  <a:pt x="14" y="77"/>
                  <a:pt x="14" y="77"/>
                </a:cubicBezTo>
                <a:cubicBezTo>
                  <a:pt x="15" y="77"/>
                  <a:pt x="16" y="77"/>
                  <a:pt x="17" y="76"/>
                </a:cubicBezTo>
                <a:cubicBezTo>
                  <a:pt x="112" y="48"/>
                  <a:pt x="112" y="48"/>
                  <a:pt x="112" y="48"/>
                </a:cubicBezTo>
                <a:cubicBezTo>
                  <a:pt x="115" y="47"/>
                  <a:pt x="118" y="45"/>
                  <a:pt x="119" y="42"/>
                </a:cubicBezTo>
                <a:cubicBezTo>
                  <a:pt x="120" y="40"/>
                  <a:pt x="121" y="37"/>
                  <a:pt x="120" y="34"/>
                </a:cubicBezTo>
                <a:cubicBezTo>
                  <a:pt x="119" y="30"/>
                  <a:pt x="119" y="30"/>
                  <a:pt x="119" y="30"/>
                </a:cubicBezTo>
                <a:cubicBezTo>
                  <a:pt x="117" y="25"/>
                  <a:pt x="113" y="22"/>
                  <a:pt x="108" y="22"/>
                </a:cubicBezTo>
                <a:cubicBezTo>
                  <a:pt x="107" y="22"/>
                  <a:pt x="106" y="22"/>
                  <a:pt x="105" y="23"/>
                </a:cubicBezTo>
                <a:cubicBezTo>
                  <a:pt x="9" y="51"/>
                  <a:pt x="9" y="51"/>
                  <a:pt x="9" y="51"/>
                </a:cubicBezTo>
                <a:cubicBezTo>
                  <a:pt x="6" y="52"/>
                  <a:pt x="4" y="54"/>
                  <a:pt x="3" y="57"/>
                </a:cubicBezTo>
                <a:close/>
                <a:moveTo>
                  <a:pt x="106" y="28"/>
                </a:moveTo>
                <a:cubicBezTo>
                  <a:pt x="107" y="28"/>
                  <a:pt x="107" y="28"/>
                  <a:pt x="108" y="28"/>
                </a:cubicBezTo>
                <a:cubicBezTo>
                  <a:pt x="110" y="28"/>
                  <a:pt x="112" y="30"/>
                  <a:pt x="113" y="32"/>
                </a:cubicBezTo>
                <a:cubicBezTo>
                  <a:pt x="114" y="35"/>
                  <a:pt x="114" y="35"/>
                  <a:pt x="114" y="35"/>
                </a:cubicBezTo>
                <a:cubicBezTo>
                  <a:pt x="115" y="37"/>
                  <a:pt x="114" y="38"/>
                  <a:pt x="114" y="40"/>
                </a:cubicBezTo>
                <a:cubicBezTo>
                  <a:pt x="113" y="41"/>
                  <a:pt x="112" y="42"/>
                  <a:pt x="111" y="42"/>
                </a:cubicBezTo>
                <a:cubicBezTo>
                  <a:pt x="15" y="71"/>
                  <a:pt x="15" y="71"/>
                  <a:pt x="15" y="71"/>
                </a:cubicBezTo>
                <a:cubicBezTo>
                  <a:pt x="15" y="71"/>
                  <a:pt x="14" y="71"/>
                  <a:pt x="14" y="71"/>
                </a:cubicBezTo>
                <a:cubicBezTo>
                  <a:pt x="14" y="71"/>
                  <a:pt x="14" y="71"/>
                  <a:pt x="14" y="71"/>
                </a:cubicBezTo>
                <a:cubicBezTo>
                  <a:pt x="11" y="71"/>
                  <a:pt x="9" y="69"/>
                  <a:pt x="9" y="67"/>
                </a:cubicBezTo>
                <a:cubicBezTo>
                  <a:pt x="8" y="63"/>
                  <a:pt x="8" y="63"/>
                  <a:pt x="8" y="63"/>
                </a:cubicBezTo>
                <a:cubicBezTo>
                  <a:pt x="7" y="62"/>
                  <a:pt x="7" y="61"/>
                  <a:pt x="8" y="59"/>
                </a:cubicBezTo>
                <a:cubicBezTo>
                  <a:pt x="9" y="58"/>
                  <a:pt x="10" y="57"/>
                  <a:pt x="11" y="57"/>
                </a:cubicBezTo>
                <a:lnTo>
                  <a:pt x="106" y="28"/>
                </a:lnTo>
                <a:close/>
                <a:moveTo>
                  <a:pt x="3" y="35"/>
                </a:moveTo>
                <a:cubicBezTo>
                  <a:pt x="4" y="40"/>
                  <a:pt x="9" y="43"/>
                  <a:pt x="14" y="43"/>
                </a:cubicBezTo>
                <a:cubicBezTo>
                  <a:pt x="15" y="43"/>
                  <a:pt x="16" y="43"/>
                  <a:pt x="17" y="43"/>
                </a:cubicBezTo>
                <a:cubicBezTo>
                  <a:pt x="66" y="28"/>
                  <a:pt x="66" y="28"/>
                  <a:pt x="66" y="28"/>
                </a:cubicBezTo>
                <a:cubicBezTo>
                  <a:pt x="72" y="26"/>
                  <a:pt x="76" y="19"/>
                  <a:pt x="74" y="13"/>
                </a:cubicBezTo>
                <a:cubicBezTo>
                  <a:pt x="73" y="10"/>
                  <a:pt x="73" y="10"/>
                  <a:pt x="73" y="10"/>
                </a:cubicBezTo>
                <a:cubicBezTo>
                  <a:pt x="71" y="4"/>
                  <a:pt x="65" y="0"/>
                  <a:pt x="59" y="2"/>
                </a:cubicBezTo>
                <a:cubicBezTo>
                  <a:pt x="9" y="17"/>
                  <a:pt x="9" y="17"/>
                  <a:pt x="9" y="17"/>
                </a:cubicBezTo>
                <a:cubicBezTo>
                  <a:pt x="3" y="19"/>
                  <a:pt x="0" y="25"/>
                  <a:pt x="2" y="31"/>
                </a:cubicBezTo>
                <a:lnTo>
                  <a:pt x="3" y="35"/>
                </a:lnTo>
                <a:close/>
                <a:moveTo>
                  <a:pt x="11" y="23"/>
                </a:moveTo>
                <a:cubicBezTo>
                  <a:pt x="61" y="8"/>
                  <a:pt x="61" y="8"/>
                  <a:pt x="61" y="8"/>
                </a:cubicBezTo>
                <a:cubicBezTo>
                  <a:pt x="61" y="8"/>
                  <a:pt x="62" y="8"/>
                  <a:pt x="62" y="8"/>
                </a:cubicBezTo>
                <a:cubicBezTo>
                  <a:pt x="64" y="8"/>
                  <a:pt x="67" y="9"/>
                  <a:pt x="67" y="12"/>
                </a:cubicBezTo>
                <a:cubicBezTo>
                  <a:pt x="68" y="15"/>
                  <a:pt x="68" y="15"/>
                  <a:pt x="68" y="15"/>
                </a:cubicBezTo>
                <a:cubicBezTo>
                  <a:pt x="69" y="18"/>
                  <a:pt x="68" y="21"/>
                  <a:pt x="65" y="22"/>
                </a:cubicBezTo>
                <a:cubicBezTo>
                  <a:pt x="15" y="37"/>
                  <a:pt x="15" y="37"/>
                  <a:pt x="15" y="37"/>
                </a:cubicBezTo>
                <a:cubicBezTo>
                  <a:pt x="15" y="37"/>
                  <a:pt x="14" y="37"/>
                  <a:pt x="14" y="37"/>
                </a:cubicBezTo>
                <a:cubicBezTo>
                  <a:pt x="11" y="37"/>
                  <a:pt x="9" y="36"/>
                  <a:pt x="9" y="33"/>
                </a:cubicBezTo>
                <a:cubicBezTo>
                  <a:pt x="8" y="30"/>
                  <a:pt x="8" y="30"/>
                  <a:pt x="8" y="30"/>
                </a:cubicBezTo>
                <a:cubicBezTo>
                  <a:pt x="7" y="27"/>
                  <a:pt x="8" y="24"/>
                  <a:pt x="11" y="23"/>
                </a:cubicBezTo>
                <a:close/>
                <a:moveTo>
                  <a:pt x="120" y="101"/>
                </a:moveTo>
                <a:cubicBezTo>
                  <a:pt x="119" y="97"/>
                  <a:pt x="119" y="97"/>
                  <a:pt x="119" y="97"/>
                </a:cubicBezTo>
                <a:cubicBezTo>
                  <a:pt x="117" y="92"/>
                  <a:pt x="110" y="88"/>
                  <a:pt x="105" y="90"/>
                </a:cubicBezTo>
                <a:cubicBezTo>
                  <a:pt x="82" y="96"/>
                  <a:pt x="82" y="96"/>
                  <a:pt x="82" y="96"/>
                </a:cubicBezTo>
                <a:cubicBezTo>
                  <a:pt x="76" y="98"/>
                  <a:pt x="72" y="104"/>
                  <a:pt x="72" y="110"/>
                </a:cubicBezTo>
                <a:cubicBezTo>
                  <a:pt x="72" y="138"/>
                  <a:pt x="72" y="138"/>
                  <a:pt x="72" y="138"/>
                </a:cubicBezTo>
                <a:cubicBezTo>
                  <a:pt x="55" y="138"/>
                  <a:pt x="55" y="138"/>
                  <a:pt x="55" y="138"/>
                </a:cubicBezTo>
                <a:cubicBezTo>
                  <a:pt x="55" y="106"/>
                  <a:pt x="55" y="106"/>
                  <a:pt x="55" y="106"/>
                </a:cubicBezTo>
                <a:cubicBezTo>
                  <a:pt x="55" y="104"/>
                  <a:pt x="54" y="101"/>
                  <a:pt x="53" y="99"/>
                </a:cubicBezTo>
                <a:cubicBezTo>
                  <a:pt x="112" y="82"/>
                  <a:pt x="112" y="82"/>
                  <a:pt x="112" y="82"/>
                </a:cubicBezTo>
                <a:cubicBezTo>
                  <a:pt x="115" y="81"/>
                  <a:pt x="118" y="79"/>
                  <a:pt x="119" y="76"/>
                </a:cubicBezTo>
                <a:cubicBezTo>
                  <a:pt x="120" y="73"/>
                  <a:pt x="121" y="70"/>
                  <a:pt x="120" y="67"/>
                </a:cubicBezTo>
                <a:cubicBezTo>
                  <a:pt x="119" y="64"/>
                  <a:pt x="119" y="64"/>
                  <a:pt x="119" y="64"/>
                </a:cubicBezTo>
                <a:cubicBezTo>
                  <a:pt x="117" y="58"/>
                  <a:pt x="110" y="54"/>
                  <a:pt x="105" y="56"/>
                </a:cubicBezTo>
                <a:cubicBezTo>
                  <a:pt x="9" y="85"/>
                  <a:pt x="9" y="85"/>
                  <a:pt x="9" y="85"/>
                </a:cubicBezTo>
                <a:cubicBezTo>
                  <a:pt x="6" y="86"/>
                  <a:pt x="4" y="88"/>
                  <a:pt x="3" y="90"/>
                </a:cubicBezTo>
                <a:cubicBezTo>
                  <a:pt x="1" y="92"/>
                  <a:pt x="1" y="95"/>
                  <a:pt x="1" y="97"/>
                </a:cubicBezTo>
                <a:cubicBezTo>
                  <a:pt x="2" y="98"/>
                  <a:pt x="2" y="98"/>
                  <a:pt x="2" y="99"/>
                </a:cubicBezTo>
                <a:cubicBezTo>
                  <a:pt x="3" y="102"/>
                  <a:pt x="3" y="102"/>
                  <a:pt x="3" y="102"/>
                </a:cubicBezTo>
                <a:cubicBezTo>
                  <a:pt x="4" y="106"/>
                  <a:pt x="7" y="109"/>
                  <a:pt x="10" y="110"/>
                </a:cubicBezTo>
                <a:cubicBezTo>
                  <a:pt x="11" y="110"/>
                  <a:pt x="11" y="110"/>
                  <a:pt x="11" y="110"/>
                </a:cubicBezTo>
                <a:cubicBezTo>
                  <a:pt x="23" y="113"/>
                  <a:pt x="23" y="113"/>
                  <a:pt x="23" y="113"/>
                </a:cubicBezTo>
                <a:cubicBezTo>
                  <a:pt x="26" y="114"/>
                  <a:pt x="28" y="118"/>
                  <a:pt x="28" y="121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17" y="138"/>
                  <a:pt x="17" y="138"/>
                  <a:pt x="17" y="138"/>
                </a:cubicBezTo>
                <a:cubicBezTo>
                  <a:pt x="17" y="187"/>
                  <a:pt x="17" y="187"/>
                  <a:pt x="17" y="187"/>
                </a:cubicBezTo>
                <a:cubicBezTo>
                  <a:pt x="17" y="199"/>
                  <a:pt x="28" y="208"/>
                  <a:pt x="40" y="209"/>
                </a:cubicBezTo>
                <a:cubicBezTo>
                  <a:pt x="40" y="214"/>
                  <a:pt x="40" y="214"/>
                  <a:pt x="40" y="214"/>
                </a:cubicBezTo>
                <a:cubicBezTo>
                  <a:pt x="40" y="220"/>
                  <a:pt x="46" y="225"/>
                  <a:pt x="53" y="225"/>
                </a:cubicBezTo>
                <a:cubicBezTo>
                  <a:pt x="74" y="225"/>
                  <a:pt x="74" y="225"/>
                  <a:pt x="74" y="225"/>
                </a:cubicBezTo>
                <a:cubicBezTo>
                  <a:pt x="81" y="225"/>
                  <a:pt x="87" y="220"/>
                  <a:pt x="87" y="214"/>
                </a:cubicBezTo>
                <a:cubicBezTo>
                  <a:pt x="87" y="209"/>
                  <a:pt x="87" y="209"/>
                  <a:pt x="87" y="209"/>
                </a:cubicBezTo>
                <a:cubicBezTo>
                  <a:pt x="99" y="208"/>
                  <a:pt x="110" y="199"/>
                  <a:pt x="110" y="187"/>
                </a:cubicBezTo>
                <a:cubicBezTo>
                  <a:pt x="110" y="138"/>
                  <a:pt x="110" y="138"/>
                  <a:pt x="110" y="138"/>
                </a:cubicBezTo>
                <a:cubicBezTo>
                  <a:pt x="99" y="138"/>
                  <a:pt x="99" y="138"/>
                  <a:pt x="99" y="138"/>
                </a:cubicBezTo>
                <a:cubicBezTo>
                  <a:pt x="99" y="125"/>
                  <a:pt x="99" y="125"/>
                  <a:pt x="99" y="125"/>
                </a:cubicBezTo>
                <a:cubicBezTo>
                  <a:pt x="99" y="122"/>
                  <a:pt x="101" y="118"/>
                  <a:pt x="104" y="117"/>
                </a:cubicBezTo>
                <a:cubicBezTo>
                  <a:pt x="112" y="115"/>
                  <a:pt x="112" y="115"/>
                  <a:pt x="112" y="115"/>
                </a:cubicBezTo>
                <a:cubicBezTo>
                  <a:pt x="118" y="113"/>
                  <a:pt x="122" y="107"/>
                  <a:pt x="120" y="101"/>
                </a:cubicBezTo>
                <a:close/>
                <a:moveTo>
                  <a:pt x="43" y="98"/>
                </a:moveTo>
                <a:cubicBezTo>
                  <a:pt x="45" y="99"/>
                  <a:pt x="46" y="100"/>
                  <a:pt x="47" y="101"/>
                </a:cubicBezTo>
                <a:cubicBezTo>
                  <a:pt x="48" y="103"/>
                  <a:pt x="49" y="104"/>
                  <a:pt x="49" y="106"/>
                </a:cubicBezTo>
                <a:cubicBezTo>
                  <a:pt x="49" y="138"/>
                  <a:pt x="49" y="138"/>
                  <a:pt x="49" y="138"/>
                </a:cubicBezTo>
                <a:cubicBezTo>
                  <a:pt x="35" y="138"/>
                  <a:pt x="35" y="138"/>
                  <a:pt x="35" y="138"/>
                </a:cubicBezTo>
                <a:cubicBezTo>
                  <a:pt x="35" y="121"/>
                  <a:pt x="35" y="121"/>
                  <a:pt x="35" y="121"/>
                </a:cubicBezTo>
                <a:cubicBezTo>
                  <a:pt x="35" y="116"/>
                  <a:pt x="30" y="110"/>
                  <a:pt x="25" y="108"/>
                </a:cubicBezTo>
                <a:cubicBezTo>
                  <a:pt x="25" y="108"/>
                  <a:pt x="24" y="108"/>
                  <a:pt x="24" y="108"/>
                </a:cubicBezTo>
                <a:cubicBezTo>
                  <a:pt x="13" y="104"/>
                  <a:pt x="13" y="104"/>
                  <a:pt x="13" y="104"/>
                </a:cubicBezTo>
                <a:cubicBezTo>
                  <a:pt x="12" y="104"/>
                  <a:pt x="12" y="104"/>
                  <a:pt x="12" y="104"/>
                </a:cubicBezTo>
                <a:cubicBezTo>
                  <a:pt x="10" y="104"/>
                  <a:pt x="9" y="102"/>
                  <a:pt x="9" y="101"/>
                </a:cubicBezTo>
                <a:cubicBezTo>
                  <a:pt x="8" y="97"/>
                  <a:pt x="8" y="97"/>
                  <a:pt x="8" y="97"/>
                </a:cubicBezTo>
                <a:cubicBezTo>
                  <a:pt x="8" y="97"/>
                  <a:pt x="8" y="97"/>
                  <a:pt x="8" y="97"/>
                </a:cubicBezTo>
                <a:cubicBezTo>
                  <a:pt x="7" y="96"/>
                  <a:pt x="7" y="94"/>
                  <a:pt x="8" y="93"/>
                </a:cubicBezTo>
                <a:cubicBezTo>
                  <a:pt x="9" y="92"/>
                  <a:pt x="10" y="91"/>
                  <a:pt x="11" y="90"/>
                </a:cubicBezTo>
                <a:cubicBezTo>
                  <a:pt x="12" y="90"/>
                  <a:pt x="12" y="90"/>
                  <a:pt x="12" y="90"/>
                </a:cubicBezTo>
                <a:cubicBezTo>
                  <a:pt x="13" y="90"/>
                  <a:pt x="13" y="90"/>
                  <a:pt x="13" y="90"/>
                </a:cubicBezTo>
                <a:cubicBezTo>
                  <a:pt x="24" y="86"/>
                  <a:pt x="24" y="86"/>
                  <a:pt x="24" y="86"/>
                </a:cubicBezTo>
                <a:cubicBezTo>
                  <a:pt x="106" y="62"/>
                  <a:pt x="106" y="62"/>
                  <a:pt x="106" y="62"/>
                </a:cubicBezTo>
                <a:cubicBezTo>
                  <a:pt x="107" y="62"/>
                  <a:pt x="107" y="62"/>
                  <a:pt x="108" y="62"/>
                </a:cubicBezTo>
                <a:cubicBezTo>
                  <a:pt x="110" y="62"/>
                  <a:pt x="112" y="63"/>
                  <a:pt x="113" y="66"/>
                </a:cubicBezTo>
                <a:cubicBezTo>
                  <a:pt x="114" y="69"/>
                  <a:pt x="114" y="69"/>
                  <a:pt x="114" y="69"/>
                </a:cubicBezTo>
                <a:cubicBezTo>
                  <a:pt x="115" y="71"/>
                  <a:pt x="114" y="72"/>
                  <a:pt x="114" y="73"/>
                </a:cubicBezTo>
                <a:cubicBezTo>
                  <a:pt x="113" y="74"/>
                  <a:pt x="112" y="75"/>
                  <a:pt x="111" y="76"/>
                </a:cubicBezTo>
                <a:cubicBezTo>
                  <a:pt x="49" y="94"/>
                  <a:pt x="49" y="94"/>
                  <a:pt x="49" y="94"/>
                </a:cubicBezTo>
                <a:cubicBezTo>
                  <a:pt x="39" y="97"/>
                  <a:pt x="43" y="98"/>
                  <a:pt x="43" y="98"/>
                </a:cubicBezTo>
                <a:close/>
                <a:moveTo>
                  <a:pt x="111" y="109"/>
                </a:moveTo>
                <a:cubicBezTo>
                  <a:pt x="103" y="111"/>
                  <a:pt x="103" y="111"/>
                  <a:pt x="103" y="111"/>
                </a:cubicBezTo>
                <a:cubicBezTo>
                  <a:pt x="97" y="113"/>
                  <a:pt x="92" y="119"/>
                  <a:pt x="92" y="125"/>
                </a:cubicBezTo>
                <a:cubicBezTo>
                  <a:pt x="92" y="138"/>
                  <a:pt x="92" y="138"/>
                  <a:pt x="92" y="138"/>
                </a:cubicBezTo>
                <a:cubicBezTo>
                  <a:pt x="78" y="138"/>
                  <a:pt x="78" y="138"/>
                  <a:pt x="78" y="138"/>
                </a:cubicBezTo>
                <a:cubicBezTo>
                  <a:pt x="78" y="110"/>
                  <a:pt x="78" y="110"/>
                  <a:pt x="78" y="110"/>
                </a:cubicBezTo>
                <a:cubicBezTo>
                  <a:pt x="78" y="107"/>
                  <a:pt x="81" y="103"/>
                  <a:pt x="84" y="102"/>
                </a:cubicBezTo>
                <a:cubicBezTo>
                  <a:pt x="106" y="96"/>
                  <a:pt x="106" y="96"/>
                  <a:pt x="106" y="96"/>
                </a:cubicBezTo>
                <a:cubicBezTo>
                  <a:pt x="109" y="95"/>
                  <a:pt x="112" y="96"/>
                  <a:pt x="113" y="99"/>
                </a:cubicBezTo>
                <a:cubicBezTo>
                  <a:pt x="114" y="103"/>
                  <a:pt x="114" y="103"/>
                  <a:pt x="114" y="103"/>
                </a:cubicBezTo>
                <a:cubicBezTo>
                  <a:pt x="115" y="106"/>
                  <a:pt x="113" y="109"/>
                  <a:pt x="111" y="10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8" tIns="45725" rIns="91448" bIns="45725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24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tro Special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G:\DVD_Art_08-10-2010\Artwork_Imagery\Brand Photos\Microsoft HealthVault - exp Nov20-2013\1010031_01_03_167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90762" y="750205"/>
            <a:ext cx="2010972" cy="3392424"/>
          </a:xfrm>
          <a:prstGeom prst="rect">
            <a:avLst/>
          </a:prstGeom>
          <a:noFill/>
          <a:ln>
            <a:noFill/>
          </a:ln>
          <a:effectLst>
            <a:outerShdw blurRad="558800" dir="5400000" sx="90000" sy="-19000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eform 20"/>
          <p:cNvSpPr>
            <a:spLocks/>
          </p:cNvSpPr>
          <p:nvPr/>
        </p:nvSpPr>
        <p:spPr bwMode="gray">
          <a:xfrm>
            <a:off x="7447771" y="748555"/>
            <a:ext cx="4744232" cy="3394075"/>
          </a:xfrm>
          <a:custGeom>
            <a:avLst/>
            <a:gdLst>
              <a:gd name="T0" fmla="*/ 0 w 2135"/>
              <a:gd name="T1" fmla="*/ 0 h 2138"/>
              <a:gd name="T2" fmla="*/ 2135 w 2135"/>
              <a:gd name="T3" fmla="*/ 0 h 2138"/>
              <a:gd name="T4" fmla="*/ 2135 w 2135"/>
              <a:gd name="T5" fmla="*/ 2138 h 2138"/>
              <a:gd name="T6" fmla="*/ 0 w 2135"/>
              <a:gd name="T7" fmla="*/ 2138 h 2138"/>
              <a:gd name="T8" fmla="*/ 0 w 2135"/>
              <a:gd name="T9" fmla="*/ 0 h 2138"/>
              <a:gd name="T10" fmla="*/ 0 w 2135"/>
              <a:gd name="T11" fmla="*/ 0 h 2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35" h="2138">
                <a:moveTo>
                  <a:pt x="0" y="0"/>
                </a:moveTo>
                <a:lnTo>
                  <a:pt x="2135" y="0"/>
                </a:lnTo>
                <a:lnTo>
                  <a:pt x="2135" y="2138"/>
                </a:lnTo>
                <a:lnTo>
                  <a:pt x="0" y="2138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64BE46"/>
          </a:solidFill>
          <a:ln>
            <a:noFill/>
          </a:ln>
          <a:effectLst>
            <a:outerShdw blurRad="558800" dir="5400000" sx="90000" sy="-19000" rotWithShape="0">
              <a:prstClr val="black">
                <a:alpha val="20000"/>
              </a:prstClr>
            </a:outerShdw>
          </a:effectLst>
        </p:spPr>
        <p:txBody>
          <a:bodyPr vert="horz" wrap="square" lIns="91448" tIns="45725" rIns="91448" bIns="45725" numCol="1" anchor="t" anchorCtr="0" compatLnSpc="1">
            <a:prstTxWarp prst="textNoShape">
              <a:avLst/>
            </a:prstTxWarp>
          </a:bodyPr>
          <a:lstStyle/>
          <a:p>
            <a:pPr defTabSz="914460">
              <a:defRPr/>
            </a:pPr>
            <a:endParaRPr lang="en-US" sz="1867" kern="0" dirty="0">
              <a:solidFill>
                <a:sysClr val="windowText" lastClr="000000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2" y="748556"/>
            <a:ext cx="987809" cy="3435351"/>
            <a:chOff x="0" y="1249363"/>
            <a:chExt cx="1041400" cy="3435350"/>
          </a:xfrm>
          <a:effectLst>
            <a:outerShdw blurRad="508000" dist="431800" dir="5400000" algn="ctr" rotWithShape="0">
              <a:srgbClr val="292929">
                <a:alpha val="20000"/>
              </a:srgbClr>
            </a:outerShdw>
          </a:effectLst>
        </p:grpSpPr>
        <p:sp>
          <p:nvSpPr>
            <p:cNvPr id="24" name="Freeform 6"/>
            <p:cNvSpPr>
              <a:spLocks/>
            </p:cNvSpPr>
            <p:nvPr/>
          </p:nvSpPr>
          <p:spPr bwMode="gray">
            <a:xfrm>
              <a:off x="0" y="1249363"/>
              <a:ext cx="1041400" cy="3394075"/>
            </a:xfrm>
            <a:custGeom>
              <a:avLst/>
              <a:gdLst>
                <a:gd name="T0" fmla="*/ 656 w 656"/>
                <a:gd name="T1" fmla="*/ 1738 h 2138"/>
                <a:gd name="T2" fmla="*/ 0 w 656"/>
                <a:gd name="T3" fmla="*/ 2138 h 2138"/>
                <a:gd name="T4" fmla="*/ 0 w 656"/>
                <a:gd name="T5" fmla="*/ 0 h 2138"/>
                <a:gd name="T6" fmla="*/ 656 w 656"/>
                <a:gd name="T7" fmla="*/ 240 h 2138"/>
                <a:gd name="T8" fmla="*/ 656 w 656"/>
                <a:gd name="T9" fmla="*/ 1738 h 2138"/>
                <a:gd name="T10" fmla="*/ 656 w 656"/>
                <a:gd name="T11" fmla="*/ 1738 h 2138"/>
                <a:gd name="T12" fmla="*/ 656 w 656"/>
                <a:gd name="T13" fmla="*/ 1738 h 2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6" h="2138">
                  <a:moveTo>
                    <a:pt x="656" y="1738"/>
                  </a:moveTo>
                  <a:lnTo>
                    <a:pt x="0" y="2138"/>
                  </a:lnTo>
                  <a:lnTo>
                    <a:pt x="0" y="0"/>
                  </a:lnTo>
                  <a:lnTo>
                    <a:pt x="656" y="240"/>
                  </a:lnTo>
                  <a:lnTo>
                    <a:pt x="656" y="1738"/>
                  </a:lnTo>
                  <a:lnTo>
                    <a:pt x="656" y="1738"/>
                  </a:lnTo>
                  <a:lnTo>
                    <a:pt x="656" y="1738"/>
                  </a:lnTo>
                  <a:close/>
                </a:path>
              </a:pathLst>
            </a:custGeom>
            <a:gradFill flip="none" rotWithShape="1">
              <a:gsLst>
                <a:gs pos="82000">
                  <a:srgbClr val="F3722C"/>
                </a:gs>
                <a:gs pos="0">
                  <a:srgbClr val="F47836"/>
                </a:gs>
                <a:gs pos="100000">
                  <a:srgbClr val="ED5D0D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60">
                <a:defRPr/>
              </a:pPr>
              <a:endParaRPr lang="en-US" sz="1867" kern="0" dirty="0">
                <a:solidFill>
                  <a:sysClr val="windowText" lastClr="000000"/>
                </a:solidFill>
                <a:latin typeface="微软雅黑" panose="020B0503020204020204" pitchFamily="34" charset="-122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1249363"/>
              <a:ext cx="1041400" cy="3435350"/>
            </a:xfrm>
            <a:prstGeom prst="rect">
              <a:avLst/>
            </a:prstGeom>
            <a:effectLst>
              <a:outerShdw blurRad="508000" dist="431800" dir="5400000" rotWithShape="0">
                <a:prstClr val="black">
                  <a:alpha val="20000"/>
                </a:prstClr>
              </a:outerShdw>
            </a:effectLst>
          </p:spPr>
        </p:pic>
      </p:grpSp>
      <p:grpSp>
        <p:nvGrpSpPr>
          <p:cNvPr id="26" name="Group 25"/>
          <p:cNvGrpSpPr/>
          <p:nvPr/>
        </p:nvGrpSpPr>
        <p:grpSpPr bwMode="gray">
          <a:xfrm>
            <a:off x="1037933" y="748555"/>
            <a:ext cx="1070127" cy="3394075"/>
            <a:chOff x="1095375" y="1249363"/>
            <a:chExt cx="1114426" cy="3394075"/>
          </a:xfrm>
          <a:effectLst>
            <a:outerShdw blurRad="508000" dist="431800" dir="5400000" algn="ctr" rotWithShape="0">
              <a:srgbClr val="292929">
                <a:alpha val="20000"/>
              </a:srgbClr>
            </a:outerShdw>
          </a:effectLst>
        </p:grpSpPr>
        <p:sp>
          <p:nvSpPr>
            <p:cNvPr id="27" name="Freeform 7"/>
            <p:cNvSpPr>
              <a:spLocks/>
            </p:cNvSpPr>
            <p:nvPr/>
          </p:nvSpPr>
          <p:spPr bwMode="gray">
            <a:xfrm>
              <a:off x="1095375" y="1249363"/>
              <a:ext cx="1114425" cy="3394075"/>
            </a:xfrm>
            <a:custGeom>
              <a:avLst/>
              <a:gdLst>
                <a:gd name="T0" fmla="*/ 702 w 702"/>
                <a:gd name="T1" fmla="*/ 1738 h 2138"/>
                <a:gd name="T2" fmla="*/ 0 w 702"/>
                <a:gd name="T3" fmla="*/ 2138 h 2138"/>
                <a:gd name="T4" fmla="*/ 0 w 702"/>
                <a:gd name="T5" fmla="*/ 0 h 2138"/>
                <a:gd name="T6" fmla="*/ 702 w 702"/>
                <a:gd name="T7" fmla="*/ 240 h 2138"/>
                <a:gd name="T8" fmla="*/ 702 w 702"/>
                <a:gd name="T9" fmla="*/ 1738 h 2138"/>
                <a:gd name="T10" fmla="*/ 702 w 702"/>
                <a:gd name="T11" fmla="*/ 1738 h 2138"/>
                <a:gd name="T12" fmla="*/ 702 w 702"/>
                <a:gd name="T13" fmla="*/ 1738 h 2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2" h="2138">
                  <a:moveTo>
                    <a:pt x="702" y="1738"/>
                  </a:moveTo>
                  <a:lnTo>
                    <a:pt x="0" y="2138"/>
                  </a:lnTo>
                  <a:lnTo>
                    <a:pt x="0" y="0"/>
                  </a:lnTo>
                  <a:lnTo>
                    <a:pt x="702" y="240"/>
                  </a:lnTo>
                  <a:lnTo>
                    <a:pt x="702" y="1738"/>
                  </a:lnTo>
                  <a:lnTo>
                    <a:pt x="702" y="1738"/>
                  </a:lnTo>
                  <a:lnTo>
                    <a:pt x="702" y="1738"/>
                  </a:lnTo>
                  <a:close/>
                </a:path>
              </a:pathLst>
            </a:custGeom>
            <a:gradFill>
              <a:gsLst>
                <a:gs pos="85000">
                  <a:srgbClr val="FCBC07"/>
                </a:gs>
                <a:gs pos="0">
                  <a:srgbClr val="FFBE0A"/>
                </a:gs>
                <a:gs pos="100000">
                  <a:srgbClr val="EAAD00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60">
                <a:defRPr/>
              </a:pPr>
              <a:endParaRPr lang="en-US" sz="1867" kern="0" dirty="0">
                <a:solidFill>
                  <a:sysClr val="windowText" lastClr="000000"/>
                </a:solidFill>
                <a:latin typeface="微软雅黑" panose="020B0503020204020204" pitchFamily="34" charset="-122"/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1095375" y="1249363"/>
              <a:ext cx="1114426" cy="3394075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 bwMode="gray">
          <a:xfrm>
            <a:off x="2158181" y="748555"/>
            <a:ext cx="1289640" cy="3394075"/>
            <a:chOff x="2260600" y="1249363"/>
            <a:chExt cx="1324168" cy="3394075"/>
          </a:xfrm>
          <a:effectLst>
            <a:outerShdw blurRad="508000" dist="431800" dir="5400000" algn="ctr" rotWithShape="0">
              <a:srgbClr val="292929">
                <a:alpha val="20000"/>
              </a:srgbClr>
            </a:outerShdw>
          </a:effectLst>
        </p:grpSpPr>
        <p:sp>
          <p:nvSpPr>
            <p:cNvPr id="30" name="Freeform 8"/>
            <p:cNvSpPr>
              <a:spLocks/>
            </p:cNvSpPr>
            <p:nvPr/>
          </p:nvSpPr>
          <p:spPr bwMode="gray">
            <a:xfrm>
              <a:off x="2260600" y="1249363"/>
              <a:ext cx="1322388" cy="3394075"/>
            </a:xfrm>
            <a:custGeom>
              <a:avLst/>
              <a:gdLst>
                <a:gd name="T0" fmla="*/ 833 w 833"/>
                <a:gd name="T1" fmla="*/ 1738 h 2138"/>
                <a:gd name="T2" fmla="*/ 0 w 833"/>
                <a:gd name="T3" fmla="*/ 2138 h 2138"/>
                <a:gd name="T4" fmla="*/ 0 w 833"/>
                <a:gd name="T5" fmla="*/ 0 h 2138"/>
                <a:gd name="T6" fmla="*/ 833 w 833"/>
                <a:gd name="T7" fmla="*/ 240 h 2138"/>
                <a:gd name="T8" fmla="*/ 833 w 833"/>
                <a:gd name="T9" fmla="*/ 1738 h 2138"/>
                <a:gd name="T10" fmla="*/ 833 w 833"/>
                <a:gd name="T11" fmla="*/ 1738 h 2138"/>
                <a:gd name="T12" fmla="*/ 833 w 833"/>
                <a:gd name="T13" fmla="*/ 1738 h 2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3" h="2138">
                  <a:moveTo>
                    <a:pt x="833" y="1738"/>
                  </a:moveTo>
                  <a:lnTo>
                    <a:pt x="0" y="2138"/>
                  </a:lnTo>
                  <a:lnTo>
                    <a:pt x="0" y="0"/>
                  </a:lnTo>
                  <a:lnTo>
                    <a:pt x="833" y="240"/>
                  </a:lnTo>
                  <a:lnTo>
                    <a:pt x="833" y="1738"/>
                  </a:lnTo>
                  <a:lnTo>
                    <a:pt x="833" y="1738"/>
                  </a:lnTo>
                  <a:lnTo>
                    <a:pt x="833" y="1738"/>
                  </a:lnTo>
                  <a:close/>
                </a:path>
              </a:pathLst>
            </a:custGeom>
            <a:gradFill>
              <a:gsLst>
                <a:gs pos="82000">
                  <a:srgbClr val="61B943"/>
                </a:gs>
                <a:gs pos="0">
                  <a:srgbClr val="64BE46"/>
                </a:gs>
                <a:gs pos="100000">
                  <a:srgbClr val="58AD3D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60">
                <a:defRPr/>
              </a:pPr>
              <a:endParaRPr lang="en-US" sz="1867" kern="0" dirty="0">
                <a:solidFill>
                  <a:sysClr val="windowText" lastClr="000000"/>
                </a:solidFill>
                <a:latin typeface="微软雅黑" panose="020B0503020204020204" pitchFamily="34" charset="-122"/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2261460" y="1249363"/>
              <a:ext cx="1323308" cy="3394075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 bwMode="gray">
          <a:xfrm>
            <a:off x="3497944" y="748555"/>
            <a:ext cx="1676837" cy="3394075"/>
            <a:chOff x="3633788" y="1249363"/>
            <a:chExt cx="1676400" cy="3394075"/>
          </a:xfrm>
          <a:effectLst>
            <a:outerShdw blurRad="508000" dist="431800" dir="5400000" algn="ctr" rotWithShape="0">
              <a:srgbClr val="292929">
                <a:alpha val="20000"/>
              </a:srgbClr>
            </a:outerShdw>
          </a:effectLst>
        </p:grpSpPr>
        <p:sp>
          <p:nvSpPr>
            <p:cNvPr id="33" name="Freeform 9"/>
            <p:cNvSpPr>
              <a:spLocks/>
            </p:cNvSpPr>
            <p:nvPr/>
          </p:nvSpPr>
          <p:spPr bwMode="gray">
            <a:xfrm>
              <a:off x="3633788" y="1249363"/>
              <a:ext cx="1676400" cy="3394075"/>
            </a:xfrm>
            <a:custGeom>
              <a:avLst/>
              <a:gdLst>
                <a:gd name="T0" fmla="*/ 1056 w 1056"/>
                <a:gd name="T1" fmla="*/ 1738 h 2138"/>
                <a:gd name="T2" fmla="*/ 0 w 1056"/>
                <a:gd name="T3" fmla="*/ 2138 h 2138"/>
                <a:gd name="T4" fmla="*/ 0 w 1056"/>
                <a:gd name="T5" fmla="*/ 0 h 2138"/>
                <a:gd name="T6" fmla="*/ 1056 w 1056"/>
                <a:gd name="T7" fmla="*/ 240 h 2138"/>
                <a:gd name="T8" fmla="*/ 1056 w 1056"/>
                <a:gd name="T9" fmla="*/ 1738 h 2138"/>
                <a:gd name="T10" fmla="*/ 1056 w 1056"/>
                <a:gd name="T11" fmla="*/ 1738 h 2138"/>
                <a:gd name="T12" fmla="*/ 1056 w 1056"/>
                <a:gd name="T13" fmla="*/ 1738 h 2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6" h="2138">
                  <a:moveTo>
                    <a:pt x="1056" y="1738"/>
                  </a:moveTo>
                  <a:lnTo>
                    <a:pt x="0" y="2138"/>
                  </a:lnTo>
                  <a:lnTo>
                    <a:pt x="0" y="0"/>
                  </a:lnTo>
                  <a:lnTo>
                    <a:pt x="1056" y="240"/>
                  </a:lnTo>
                  <a:lnTo>
                    <a:pt x="1056" y="1738"/>
                  </a:lnTo>
                  <a:lnTo>
                    <a:pt x="1056" y="1738"/>
                  </a:lnTo>
                  <a:lnTo>
                    <a:pt x="1056" y="1738"/>
                  </a:lnTo>
                  <a:close/>
                </a:path>
              </a:pathLst>
            </a:custGeom>
            <a:gradFill>
              <a:gsLst>
                <a:gs pos="83000">
                  <a:srgbClr val="308A9F"/>
                </a:gs>
                <a:gs pos="0">
                  <a:srgbClr val="3497AE"/>
                </a:gs>
                <a:gs pos="100000">
                  <a:srgbClr val="297587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60">
                <a:defRPr/>
              </a:pPr>
              <a:endParaRPr lang="en-US" sz="1867" kern="0" dirty="0">
                <a:solidFill>
                  <a:sysClr val="windowText" lastClr="000000"/>
                </a:solidFill>
                <a:latin typeface="微软雅黑" panose="020B0503020204020204" pitchFamily="34" charset="-122"/>
              </a:endParaRP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3633788" y="1249363"/>
              <a:ext cx="1676400" cy="3394075"/>
            </a:xfrm>
            <a:prstGeom prst="rect">
              <a:avLst/>
            </a:prstGeom>
          </p:spPr>
        </p:pic>
      </p:grpSp>
      <p:sp>
        <p:nvSpPr>
          <p:cNvPr id="35" name="Freeform 12"/>
          <p:cNvSpPr>
            <a:spLocks/>
          </p:cNvSpPr>
          <p:nvPr/>
        </p:nvSpPr>
        <p:spPr bwMode="gray">
          <a:xfrm>
            <a:off x="3" y="4261765"/>
            <a:ext cx="1454335" cy="843084"/>
          </a:xfrm>
          <a:custGeom>
            <a:avLst/>
            <a:gdLst>
              <a:gd name="T0" fmla="*/ 0 w 910"/>
              <a:gd name="T1" fmla="*/ 0 h 578"/>
              <a:gd name="T2" fmla="*/ 910 w 910"/>
              <a:gd name="T3" fmla="*/ 0 h 578"/>
              <a:gd name="T4" fmla="*/ 910 w 910"/>
              <a:gd name="T5" fmla="*/ 578 h 578"/>
              <a:gd name="T6" fmla="*/ 0 w 910"/>
              <a:gd name="T7" fmla="*/ 578 h 578"/>
              <a:gd name="T8" fmla="*/ 0 w 910"/>
              <a:gd name="T9" fmla="*/ 0 h 578"/>
              <a:gd name="T10" fmla="*/ 0 w 910"/>
              <a:gd name="T11" fmla="*/ 0 h 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10" h="578">
                <a:moveTo>
                  <a:pt x="0" y="0"/>
                </a:moveTo>
                <a:lnTo>
                  <a:pt x="910" y="0"/>
                </a:lnTo>
                <a:lnTo>
                  <a:pt x="910" y="578"/>
                </a:lnTo>
                <a:lnTo>
                  <a:pt x="0" y="578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5F5F5F">
              <a:lumMod val="75000"/>
            </a:srgbClr>
          </a:solidFill>
          <a:ln>
            <a:noFill/>
          </a:ln>
        </p:spPr>
        <p:txBody>
          <a:bodyPr vert="horz" wrap="square" lIns="91448" tIns="45725" rIns="91448" bIns="45725" numCol="1" anchor="t" anchorCtr="0" compatLnSpc="1">
            <a:prstTxWarp prst="textNoShape">
              <a:avLst/>
            </a:prstTxWarp>
          </a:bodyPr>
          <a:lstStyle/>
          <a:p>
            <a:pPr defTabSz="914460">
              <a:defRPr/>
            </a:pPr>
            <a:endParaRPr lang="en-US" sz="1867" kern="0" dirty="0">
              <a:solidFill>
                <a:sysClr val="windowText" lastClr="00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36" name="Freeform 13"/>
          <p:cNvSpPr>
            <a:spLocks/>
          </p:cNvSpPr>
          <p:nvPr/>
        </p:nvSpPr>
        <p:spPr bwMode="gray">
          <a:xfrm>
            <a:off x="1502170" y="4261765"/>
            <a:ext cx="10686657" cy="843084"/>
          </a:xfrm>
          <a:custGeom>
            <a:avLst/>
            <a:gdLst>
              <a:gd name="T0" fmla="*/ 0 w 6730"/>
              <a:gd name="T1" fmla="*/ 0 h 578"/>
              <a:gd name="T2" fmla="*/ 6730 w 6730"/>
              <a:gd name="T3" fmla="*/ 0 h 578"/>
              <a:gd name="T4" fmla="*/ 6730 w 6730"/>
              <a:gd name="T5" fmla="*/ 578 h 578"/>
              <a:gd name="T6" fmla="*/ 0 w 6730"/>
              <a:gd name="T7" fmla="*/ 578 h 578"/>
              <a:gd name="T8" fmla="*/ 0 w 6730"/>
              <a:gd name="T9" fmla="*/ 0 h 578"/>
              <a:gd name="T10" fmla="*/ 0 w 6730"/>
              <a:gd name="T11" fmla="*/ 0 h 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730" h="578">
                <a:moveTo>
                  <a:pt x="0" y="0"/>
                </a:moveTo>
                <a:lnTo>
                  <a:pt x="6730" y="0"/>
                </a:lnTo>
                <a:lnTo>
                  <a:pt x="6730" y="578"/>
                </a:lnTo>
                <a:lnTo>
                  <a:pt x="0" y="578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5F5F5F">
              <a:lumMod val="75000"/>
            </a:srgbClr>
          </a:solidFill>
          <a:ln>
            <a:noFill/>
          </a:ln>
        </p:spPr>
        <p:txBody>
          <a:bodyPr vert="horz" wrap="square" lIns="274344" tIns="45725" rIns="91448" bIns="45725" numCol="1" anchor="ctr" anchorCtr="0" compatLnSpc="1">
            <a:prstTxWarp prst="textNoShape">
              <a:avLst/>
            </a:prstTxWarp>
          </a:bodyPr>
          <a:lstStyle/>
          <a:p>
            <a:pPr defTabSz="914460">
              <a:defRPr/>
            </a:pPr>
            <a:endParaRPr lang="en-US" sz="3600" kern="0" dirty="0">
              <a:gradFill>
                <a:gsLst>
                  <a:gs pos="0">
                    <a:srgbClr val="FFFFFF"/>
                  </a:gs>
                  <a:gs pos="86000">
                    <a:srgbClr val="FFFFFF"/>
                  </a:gs>
                </a:gsLst>
                <a:lin ang="10800000" scaled="1"/>
              </a:gradFill>
              <a:latin typeface="微软雅黑" panose="020B0503020204020204" pitchFamily="34" charset="-122"/>
            </a:endParaRPr>
          </a:p>
        </p:txBody>
      </p:sp>
      <p:sp>
        <p:nvSpPr>
          <p:cNvPr id="39" name="Content Placeholder 37"/>
          <p:cNvSpPr>
            <a:spLocks noGrp="1"/>
          </p:cNvSpPr>
          <p:nvPr>
            <p:ph sz="quarter" idx="10" hasCustomPrompt="1"/>
          </p:nvPr>
        </p:nvSpPr>
        <p:spPr>
          <a:xfrm>
            <a:off x="1700655" y="4212482"/>
            <a:ext cx="10340493" cy="923330"/>
          </a:xfrm>
        </p:spPr>
        <p:txBody>
          <a:bodyPr anchor="ctr"/>
          <a:lstStyle>
            <a:lvl1pPr marL="0" indent="0">
              <a:buFont typeface="Arial" pitchFamily="34" charset="0"/>
              <a:buNone/>
              <a:defRPr kumimoji="0" lang="en-US" sz="60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108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defRPr>
            </a:lvl1pPr>
          </a:lstStyle>
          <a:p>
            <a:pPr marL="0" marR="0" lvl="0" indent="0" algn="l" defTabSz="914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to…</a:t>
            </a:r>
            <a:endParaRPr lang="en-US" dirty="0"/>
          </a:p>
        </p:txBody>
      </p:sp>
      <p:sp>
        <p:nvSpPr>
          <p:cNvPr id="41" name="Content Placeholder 40"/>
          <p:cNvSpPr>
            <a:spLocks noGrp="1"/>
          </p:cNvSpPr>
          <p:nvPr>
            <p:ph sz="quarter" idx="11" hasCustomPrompt="1"/>
          </p:nvPr>
        </p:nvSpPr>
        <p:spPr>
          <a:xfrm>
            <a:off x="7620399" y="2216932"/>
            <a:ext cx="4420751" cy="498599"/>
          </a:xfrm>
        </p:spPr>
        <p:txBody>
          <a:bodyPr anchor="b"/>
          <a:lstStyle>
            <a:lvl1pPr marL="0" indent="0">
              <a:buFont typeface="Arial" pitchFamily="34" charset="0"/>
              <a:buNone/>
              <a:defRPr sz="3600" baseline="0"/>
            </a:lvl1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37" name="Content Placeholder 40"/>
          <p:cNvSpPr>
            <a:spLocks noGrp="1"/>
          </p:cNvSpPr>
          <p:nvPr>
            <p:ph sz="quarter" idx="12" hasCustomPrompt="1"/>
          </p:nvPr>
        </p:nvSpPr>
        <p:spPr>
          <a:xfrm>
            <a:off x="7620399" y="3602556"/>
            <a:ext cx="4420751" cy="387799"/>
          </a:xfrm>
        </p:spPr>
        <p:txBody>
          <a:bodyPr anchor="b"/>
          <a:lstStyle>
            <a:lvl1pPr marL="0" indent="0">
              <a:buFont typeface="Arial" pitchFamily="34" charset="0"/>
              <a:buNone/>
              <a:defRPr sz="2800" baseline="0"/>
            </a:lvl1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59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Demo, Video etc. &quot;special&quot; slides">
    <p:bg>
      <p:bgPr>
        <a:solidFill>
          <a:srgbClr val="FF0000">
            <a:alpha val="9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9617" y="1447802"/>
            <a:ext cx="4206384" cy="1523495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 baseline="0">
                <a:solidFill>
                  <a:schemeClr val="bg1">
                    <a:alpha val="98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9617" y="5630474"/>
            <a:ext cx="4206384" cy="461665"/>
          </a:xfrm>
        </p:spPr>
        <p:txBody>
          <a:bodyPr>
            <a:noAutofit/>
          </a:bodyPr>
          <a:lstStyle>
            <a:lvl1pPr marL="0" indent="0" algn="l" defTabSz="914424" rtl="0" eaLnBrk="1" latinLnBrk="0" hangingPunct="1">
              <a:lnSpc>
                <a:spcPct val="90000"/>
              </a:lnSpc>
              <a:spcBef>
                <a:spcPts val="0"/>
              </a:spcBef>
              <a:buSzPct val="80000"/>
              <a:buFont typeface="Arial" pitchFamily="34" charset="0"/>
              <a:buNone/>
              <a:defRPr lang="en-US" sz="2400" kern="1200" dirty="0">
                <a:solidFill>
                  <a:schemeClr val="bg1">
                    <a:alpha val="99000"/>
                  </a:schemeClr>
                </a:solidFill>
                <a:latin typeface="微软雅黑" panose="020B0503020204020204" pitchFamily="34" charset="-122"/>
                <a:ea typeface="+mn-ea"/>
                <a:cs typeface="+mn-cs"/>
              </a:defRPr>
            </a:lvl1pPr>
            <a:lvl2pPr marL="4572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89620" y="4160521"/>
            <a:ext cx="8874849" cy="1274539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bg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6667" b="0" i="0" u="none" strike="noStrike" kern="1200" cap="none" spc="-643" normalizeH="0" baseline="0" noProof="0" dirty="0" smtClean="0">
                <a:ln w="11430"/>
                <a:solidFill>
                  <a:schemeClr val="accent3">
                    <a:lumMod val="40000"/>
                    <a:lumOff val="60000"/>
                    <a:alpha val="99000"/>
                  </a:schemeClr>
                </a:solidFill>
                <a:effectLst/>
                <a:uLnTx/>
                <a:uFillTx/>
                <a:latin typeface="Segoe UI Ligh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8438471" y="2193995"/>
            <a:ext cx="1065344" cy="2705496"/>
            <a:chOff x="8882758" y="1905000"/>
            <a:chExt cx="1277596" cy="3245368"/>
          </a:xfrm>
        </p:grpSpPr>
        <p:sp>
          <p:nvSpPr>
            <p:cNvPr id="12" name="Oval 6"/>
            <p:cNvSpPr>
              <a:spLocks noChangeArrowheads="1"/>
            </p:cNvSpPr>
            <p:nvPr userDrawn="1"/>
          </p:nvSpPr>
          <p:spPr bwMode="auto">
            <a:xfrm>
              <a:off x="9255454" y="1905000"/>
              <a:ext cx="529136" cy="53987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068"/>
              <a:endParaRPr lang="en-US" sz="2400" dirty="0">
                <a:solidFill>
                  <a:srgbClr val="29292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8882758" y="2506221"/>
              <a:ext cx="1277596" cy="2644147"/>
            </a:xfrm>
            <a:custGeom>
              <a:avLst/>
              <a:gdLst>
                <a:gd name="T0" fmla="*/ 327 w 353"/>
                <a:gd name="T1" fmla="*/ 30 h 730"/>
                <a:gd name="T2" fmla="*/ 327 w 353"/>
                <a:gd name="T3" fmla="*/ 30 h 730"/>
                <a:gd name="T4" fmla="*/ 323 w 353"/>
                <a:gd name="T5" fmla="*/ 26 h 730"/>
                <a:gd name="T6" fmla="*/ 321 w 353"/>
                <a:gd name="T7" fmla="*/ 24 h 730"/>
                <a:gd name="T8" fmla="*/ 320 w 353"/>
                <a:gd name="T9" fmla="*/ 23 h 730"/>
                <a:gd name="T10" fmla="*/ 287 w 353"/>
                <a:gd name="T11" fmla="*/ 5 h 730"/>
                <a:gd name="T12" fmla="*/ 287 w 353"/>
                <a:gd name="T13" fmla="*/ 5 h 730"/>
                <a:gd name="T14" fmla="*/ 283 w 353"/>
                <a:gd name="T15" fmla="*/ 4 h 730"/>
                <a:gd name="T16" fmla="*/ 282 w 353"/>
                <a:gd name="T17" fmla="*/ 4 h 730"/>
                <a:gd name="T18" fmla="*/ 280 w 353"/>
                <a:gd name="T19" fmla="*/ 3 h 730"/>
                <a:gd name="T20" fmla="*/ 277 w 353"/>
                <a:gd name="T21" fmla="*/ 2 h 730"/>
                <a:gd name="T22" fmla="*/ 276 w 353"/>
                <a:gd name="T23" fmla="*/ 2 h 730"/>
                <a:gd name="T24" fmla="*/ 272 w 353"/>
                <a:gd name="T25" fmla="*/ 2 h 730"/>
                <a:gd name="T26" fmla="*/ 272 w 353"/>
                <a:gd name="T27" fmla="*/ 1 h 730"/>
                <a:gd name="T28" fmla="*/ 267 w 353"/>
                <a:gd name="T29" fmla="*/ 1 h 730"/>
                <a:gd name="T30" fmla="*/ 267 w 353"/>
                <a:gd name="T31" fmla="*/ 1 h 730"/>
                <a:gd name="T32" fmla="*/ 263 w 353"/>
                <a:gd name="T33" fmla="*/ 1 h 730"/>
                <a:gd name="T34" fmla="*/ 262 w 353"/>
                <a:gd name="T35" fmla="*/ 1 h 730"/>
                <a:gd name="T36" fmla="*/ 258 w 353"/>
                <a:gd name="T37" fmla="*/ 0 h 730"/>
                <a:gd name="T38" fmla="*/ 258 w 353"/>
                <a:gd name="T39" fmla="*/ 0 h 730"/>
                <a:gd name="T40" fmla="*/ 96 w 353"/>
                <a:gd name="T41" fmla="*/ 0 h 730"/>
                <a:gd name="T42" fmla="*/ 95 w 353"/>
                <a:gd name="T43" fmla="*/ 0 h 730"/>
                <a:gd name="T44" fmla="*/ 95 w 353"/>
                <a:gd name="T45" fmla="*/ 0 h 730"/>
                <a:gd name="T46" fmla="*/ 0 w 353"/>
                <a:gd name="T47" fmla="*/ 95 h 730"/>
                <a:gd name="T48" fmla="*/ 0 w 353"/>
                <a:gd name="T49" fmla="*/ 323 h 730"/>
                <a:gd name="T50" fmla="*/ 32 w 353"/>
                <a:gd name="T51" fmla="*/ 356 h 730"/>
                <a:gd name="T52" fmla="*/ 64 w 353"/>
                <a:gd name="T53" fmla="*/ 323 h 730"/>
                <a:gd name="T54" fmla="*/ 64 w 353"/>
                <a:gd name="T55" fmla="*/ 117 h 730"/>
                <a:gd name="T56" fmla="*/ 81 w 353"/>
                <a:gd name="T57" fmla="*/ 117 h 730"/>
                <a:gd name="T58" fmla="*/ 81 w 353"/>
                <a:gd name="T59" fmla="*/ 687 h 730"/>
                <a:gd name="T60" fmla="*/ 125 w 353"/>
                <a:gd name="T61" fmla="*/ 730 h 730"/>
                <a:gd name="T62" fmla="*/ 168 w 353"/>
                <a:gd name="T63" fmla="*/ 687 h 730"/>
                <a:gd name="T64" fmla="*/ 168 w 353"/>
                <a:gd name="T65" fmla="*/ 358 h 730"/>
                <a:gd name="T66" fmla="*/ 185 w 353"/>
                <a:gd name="T67" fmla="*/ 358 h 730"/>
                <a:gd name="T68" fmla="*/ 185 w 353"/>
                <a:gd name="T69" fmla="*/ 687 h 730"/>
                <a:gd name="T70" fmla="*/ 228 w 353"/>
                <a:gd name="T71" fmla="*/ 730 h 730"/>
                <a:gd name="T72" fmla="*/ 272 w 353"/>
                <a:gd name="T73" fmla="*/ 687 h 730"/>
                <a:gd name="T74" fmla="*/ 272 w 353"/>
                <a:gd name="T75" fmla="*/ 683 h 730"/>
                <a:gd name="T76" fmla="*/ 272 w 353"/>
                <a:gd name="T77" fmla="*/ 687 h 730"/>
                <a:gd name="T78" fmla="*/ 272 w 353"/>
                <a:gd name="T79" fmla="*/ 117 h 730"/>
                <a:gd name="T80" fmla="*/ 289 w 353"/>
                <a:gd name="T81" fmla="*/ 117 h 730"/>
                <a:gd name="T82" fmla="*/ 289 w 353"/>
                <a:gd name="T83" fmla="*/ 315 h 730"/>
                <a:gd name="T84" fmla="*/ 289 w 353"/>
                <a:gd name="T85" fmla="*/ 314 h 730"/>
                <a:gd name="T86" fmla="*/ 289 w 353"/>
                <a:gd name="T87" fmla="*/ 323 h 730"/>
                <a:gd name="T88" fmla="*/ 294 w 353"/>
                <a:gd name="T89" fmla="*/ 342 h 730"/>
                <a:gd name="T90" fmla="*/ 321 w 353"/>
                <a:gd name="T91" fmla="*/ 356 h 730"/>
                <a:gd name="T92" fmla="*/ 353 w 353"/>
                <a:gd name="T93" fmla="*/ 325 h 730"/>
                <a:gd name="T94" fmla="*/ 353 w 353"/>
                <a:gd name="T95" fmla="*/ 323 h 730"/>
                <a:gd name="T96" fmla="*/ 353 w 353"/>
                <a:gd name="T97" fmla="*/ 323 h 730"/>
                <a:gd name="T98" fmla="*/ 353 w 353"/>
                <a:gd name="T99" fmla="*/ 298 h 730"/>
                <a:gd name="T100" fmla="*/ 353 w 353"/>
                <a:gd name="T101" fmla="*/ 95 h 730"/>
                <a:gd name="T102" fmla="*/ 327 w 353"/>
                <a:gd name="T103" fmla="*/ 30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53" h="730">
                  <a:moveTo>
                    <a:pt x="327" y="30"/>
                  </a:moveTo>
                  <a:cubicBezTo>
                    <a:pt x="327" y="30"/>
                    <a:pt x="327" y="30"/>
                    <a:pt x="327" y="30"/>
                  </a:cubicBezTo>
                  <a:cubicBezTo>
                    <a:pt x="326" y="29"/>
                    <a:pt x="324" y="27"/>
                    <a:pt x="323" y="26"/>
                  </a:cubicBezTo>
                  <a:cubicBezTo>
                    <a:pt x="322" y="25"/>
                    <a:pt x="321" y="25"/>
                    <a:pt x="321" y="24"/>
                  </a:cubicBezTo>
                  <a:cubicBezTo>
                    <a:pt x="320" y="24"/>
                    <a:pt x="320" y="24"/>
                    <a:pt x="320" y="23"/>
                  </a:cubicBezTo>
                  <a:cubicBezTo>
                    <a:pt x="310" y="15"/>
                    <a:pt x="299" y="9"/>
                    <a:pt x="287" y="5"/>
                  </a:cubicBezTo>
                  <a:cubicBezTo>
                    <a:pt x="287" y="5"/>
                    <a:pt x="287" y="5"/>
                    <a:pt x="287" y="5"/>
                  </a:cubicBezTo>
                  <a:cubicBezTo>
                    <a:pt x="286" y="5"/>
                    <a:pt x="285" y="4"/>
                    <a:pt x="283" y="4"/>
                  </a:cubicBezTo>
                  <a:cubicBezTo>
                    <a:pt x="283" y="4"/>
                    <a:pt x="283" y="4"/>
                    <a:pt x="282" y="4"/>
                  </a:cubicBezTo>
                  <a:cubicBezTo>
                    <a:pt x="281" y="3"/>
                    <a:pt x="280" y="3"/>
                    <a:pt x="280" y="3"/>
                  </a:cubicBezTo>
                  <a:cubicBezTo>
                    <a:pt x="279" y="3"/>
                    <a:pt x="278" y="3"/>
                    <a:pt x="277" y="2"/>
                  </a:cubicBezTo>
                  <a:cubicBezTo>
                    <a:pt x="277" y="2"/>
                    <a:pt x="276" y="2"/>
                    <a:pt x="276" y="2"/>
                  </a:cubicBezTo>
                  <a:cubicBezTo>
                    <a:pt x="274" y="2"/>
                    <a:pt x="273" y="2"/>
                    <a:pt x="272" y="2"/>
                  </a:cubicBezTo>
                  <a:cubicBezTo>
                    <a:pt x="272" y="2"/>
                    <a:pt x="272" y="2"/>
                    <a:pt x="272" y="1"/>
                  </a:cubicBezTo>
                  <a:cubicBezTo>
                    <a:pt x="270" y="1"/>
                    <a:pt x="269" y="1"/>
                    <a:pt x="267" y="1"/>
                  </a:cubicBezTo>
                  <a:cubicBezTo>
                    <a:pt x="267" y="1"/>
                    <a:pt x="267" y="1"/>
                    <a:pt x="267" y="1"/>
                  </a:cubicBezTo>
                  <a:cubicBezTo>
                    <a:pt x="266" y="1"/>
                    <a:pt x="264" y="1"/>
                    <a:pt x="263" y="1"/>
                  </a:cubicBezTo>
                  <a:cubicBezTo>
                    <a:pt x="262" y="1"/>
                    <a:pt x="262" y="1"/>
                    <a:pt x="262" y="1"/>
                  </a:cubicBezTo>
                  <a:cubicBezTo>
                    <a:pt x="261" y="1"/>
                    <a:pt x="259" y="0"/>
                    <a:pt x="258" y="0"/>
                  </a:cubicBezTo>
                  <a:cubicBezTo>
                    <a:pt x="258" y="0"/>
                    <a:pt x="258" y="0"/>
                    <a:pt x="25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43" y="1"/>
                    <a:pt x="0" y="43"/>
                    <a:pt x="0" y="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41"/>
                    <a:pt x="15" y="356"/>
                    <a:pt x="32" y="356"/>
                  </a:cubicBezTo>
                  <a:cubicBezTo>
                    <a:pt x="50" y="356"/>
                    <a:pt x="64" y="341"/>
                    <a:pt x="64" y="323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81" y="687"/>
                    <a:pt x="81" y="687"/>
                    <a:pt x="81" y="687"/>
                  </a:cubicBezTo>
                  <a:cubicBezTo>
                    <a:pt x="81" y="711"/>
                    <a:pt x="101" y="730"/>
                    <a:pt x="125" y="730"/>
                  </a:cubicBezTo>
                  <a:cubicBezTo>
                    <a:pt x="148" y="730"/>
                    <a:pt x="168" y="711"/>
                    <a:pt x="168" y="687"/>
                  </a:cubicBezTo>
                  <a:cubicBezTo>
                    <a:pt x="168" y="358"/>
                    <a:pt x="168" y="358"/>
                    <a:pt x="168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687"/>
                    <a:pt x="185" y="687"/>
                    <a:pt x="185" y="687"/>
                  </a:cubicBezTo>
                  <a:cubicBezTo>
                    <a:pt x="185" y="711"/>
                    <a:pt x="204" y="730"/>
                    <a:pt x="228" y="730"/>
                  </a:cubicBezTo>
                  <a:cubicBezTo>
                    <a:pt x="252" y="730"/>
                    <a:pt x="272" y="711"/>
                    <a:pt x="272" y="687"/>
                  </a:cubicBezTo>
                  <a:cubicBezTo>
                    <a:pt x="272" y="686"/>
                    <a:pt x="272" y="685"/>
                    <a:pt x="272" y="683"/>
                  </a:cubicBezTo>
                  <a:cubicBezTo>
                    <a:pt x="272" y="687"/>
                    <a:pt x="272" y="687"/>
                    <a:pt x="272" y="687"/>
                  </a:cubicBezTo>
                  <a:cubicBezTo>
                    <a:pt x="272" y="687"/>
                    <a:pt x="272" y="687"/>
                    <a:pt x="272" y="117"/>
                  </a:cubicBezTo>
                  <a:cubicBezTo>
                    <a:pt x="272" y="117"/>
                    <a:pt x="272" y="117"/>
                    <a:pt x="289" y="117"/>
                  </a:cubicBezTo>
                  <a:cubicBezTo>
                    <a:pt x="289" y="117"/>
                    <a:pt x="289" y="117"/>
                    <a:pt x="289" y="315"/>
                  </a:cubicBezTo>
                  <a:cubicBezTo>
                    <a:pt x="289" y="314"/>
                    <a:pt x="289" y="314"/>
                    <a:pt x="289" y="314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289" y="330"/>
                    <a:pt x="291" y="337"/>
                    <a:pt x="294" y="342"/>
                  </a:cubicBezTo>
                  <a:cubicBezTo>
                    <a:pt x="300" y="350"/>
                    <a:pt x="310" y="356"/>
                    <a:pt x="321" y="356"/>
                  </a:cubicBezTo>
                  <a:cubicBezTo>
                    <a:pt x="338" y="356"/>
                    <a:pt x="352" y="342"/>
                    <a:pt x="353" y="325"/>
                  </a:cubicBezTo>
                  <a:cubicBezTo>
                    <a:pt x="353" y="324"/>
                    <a:pt x="353" y="324"/>
                    <a:pt x="353" y="323"/>
                  </a:cubicBezTo>
                  <a:cubicBezTo>
                    <a:pt x="353" y="323"/>
                    <a:pt x="353" y="323"/>
                    <a:pt x="353" y="323"/>
                  </a:cubicBezTo>
                  <a:cubicBezTo>
                    <a:pt x="353" y="298"/>
                    <a:pt x="353" y="298"/>
                    <a:pt x="353" y="298"/>
                  </a:cubicBezTo>
                  <a:cubicBezTo>
                    <a:pt x="353" y="270"/>
                    <a:pt x="353" y="213"/>
                    <a:pt x="353" y="95"/>
                  </a:cubicBezTo>
                  <a:cubicBezTo>
                    <a:pt x="353" y="70"/>
                    <a:pt x="343" y="47"/>
                    <a:pt x="327" y="3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068"/>
              <a:endParaRPr lang="en-US" sz="2400" dirty="0">
                <a:solidFill>
                  <a:srgbClr val="292929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9897863" y="2193995"/>
            <a:ext cx="1065344" cy="2705496"/>
            <a:chOff x="8882758" y="1905000"/>
            <a:chExt cx="1277596" cy="3245368"/>
          </a:xfrm>
        </p:grpSpPr>
        <p:sp>
          <p:nvSpPr>
            <p:cNvPr id="16" name="Oval 6"/>
            <p:cNvSpPr>
              <a:spLocks noChangeArrowheads="1"/>
            </p:cNvSpPr>
            <p:nvPr userDrawn="1"/>
          </p:nvSpPr>
          <p:spPr bwMode="auto">
            <a:xfrm>
              <a:off x="9255454" y="1905000"/>
              <a:ext cx="529136" cy="53987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068"/>
              <a:endParaRPr lang="en-US" sz="2400" dirty="0">
                <a:solidFill>
                  <a:srgbClr val="29292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7" name="Freeform 16"/>
            <p:cNvSpPr>
              <a:spLocks/>
            </p:cNvSpPr>
            <p:nvPr userDrawn="1"/>
          </p:nvSpPr>
          <p:spPr bwMode="auto">
            <a:xfrm>
              <a:off x="8882758" y="2506221"/>
              <a:ext cx="1277596" cy="2644147"/>
            </a:xfrm>
            <a:custGeom>
              <a:avLst/>
              <a:gdLst>
                <a:gd name="T0" fmla="*/ 327 w 353"/>
                <a:gd name="T1" fmla="*/ 30 h 730"/>
                <a:gd name="T2" fmla="*/ 327 w 353"/>
                <a:gd name="T3" fmla="*/ 30 h 730"/>
                <a:gd name="T4" fmla="*/ 323 w 353"/>
                <a:gd name="T5" fmla="*/ 26 h 730"/>
                <a:gd name="T6" fmla="*/ 321 w 353"/>
                <a:gd name="T7" fmla="*/ 24 h 730"/>
                <a:gd name="T8" fmla="*/ 320 w 353"/>
                <a:gd name="T9" fmla="*/ 23 h 730"/>
                <a:gd name="T10" fmla="*/ 287 w 353"/>
                <a:gd name="T11" fmla="*/ 5 h 730"/>
                <a:gd name="T12" fmla="*/ 287 w 353"/>
                <a:gd name="T13" fmla="*/ 5 h 730"/>
                <a:gd name="T14" fmla="*/ 283 w 353"/>
                <a:gd name="T15" fmla="*/ 4 h 730"/>
                <a:gd name="T16" fmla="*/ 282 w 353"/>
                <a:gd name="T17" fmla="*/ 4 h 730"/>
                <a:gd name="T18" fmla="*/ 280 w 353"/>
                <a:gd name="T19" fmla="*/ 3 h 730"/>
                <a:gd name="T20" fmla="*/ 277 w 353"/>
                <a:gd name="T21" fmla="*/ 2 h 730"/>
                <a:gd name="T22" fmla="*/ 276 w 353"/>
                <a:gd name="T23" fmla="*/ 2 h 730"/>
                <a:gd name="T24" fmla="*/ 272 w 353"/>
                <a:gd name="T25" fmla="*/ 2 h 730"/>
                <a:gd name="T26" fmla="*/ 272 w 353"/>
                <a:gd name="T27" fmla="*/ 1 h 730"/>
                <a:gd name="T28" fmla="*/ 267 w 353"/>
                <a:gd name="T29" fmla="*/ 1 h 730"/>
                <a:gd name="T30" fmla="*/ 267 w 353"/>
                <a:gd name="T31" fmla="*/ 1 h 730"/>
                <a:gd name="T32" fmla="*/ 263 w 353"/>
                <a:gd name="T33" fmla="*/ 1 h 730"/>
                <a:gd name="T34" fmla="*/ 262 w 353"/>
                <a:gd name="T35" fmla="*/ 1 h 730"/>
                <a:gd name="T36" fmla="*/ 258 w 353"/>
                <a:gd name="T37" fmla="*/ 0 h 730"/>
                <a:gd name="T38" fmla="*/ 258 w 353"/>
                <a:gd name="T39" fmla="*/ 0 h 730"/>
                <a:gd name="T40" fmla="*/ 96 w 353"/>
                <a:gd name="T41" fmla="*/ 0 h 730"/>
                <a:gd name="T42" fmla="*/ 95 w 353"/>
                <a:gd name="T43" fmla="*/ 0 h 730"/>
                <a:gd name="T44" fmla="*/ 95 w 353"/>
                <a:gd name="T45" fmla="*/ 0 h 730"/>
                <a:gd name="T46" fmla="*/ 0 w 353"/>
                <a:gd name="T47" fmla="*/ 95 h 730"/>
                <a:gd name="T48" fmla="*/ 0 w 353"/>
                <a:gd name="T49" fmla="*/ 323 h 730"/>
                <a:gd name="T50" fmla="*/ 32 w 353"/>
                <a:gd name="T51" fmla="*/ 356 h 730"/>
                <a:gd name="T52" fmla="*/ 64 w 353"/>
                <a:gd name="T53" fmla="*/ 323 h 730"/>
                <a:gd name="T54" fmla="*/ 64 w 353"/>
                <a:gd name="T55" fmla="*/ 117 h 730"/>
                <a:gd name="T56" fmla="*/ 81 w 353"/>
                <a:gd name="T57" fmla="*/ 117 h 730"/>
                <a:gd name="T58" fmla="*/ 81 w 353"/>
                <a:gd name="T59" fmla="*/ 687 h 730"/>
                <a:gd name="T60" fmla="*/ 125 w 353"/>
                <a:gd name="T61" fmla="*/ 730 h 730"/>
                <a:gd name="T62" fmla="*/ 168 w 353"/>
                <a:gd name="T63" fmla="*/ 687 h 730"/>
                <a:gd name="T64" fmla="*/ 168 w 353"/>
                <a:gd name="T65" fmla="*/ 358 h 730"/>
                <a:gd name="T66" fmla="*/ 185 w 353"/>
                <a:gd name="T67" fmla="*/ 358 h 730"/>
                <a:gd name="T68" fmla="*/ 185 w 353"/>
                <a:gd name="T69" fmla="*/ 687 h 730"/>
                <a:gd name="T70" fmla="*/ 228 w 353"/>
                <a:gd name="T71" fmla="*/ 730 h 730"/>
                <a:gd name="T72" fmla="*/ 272 w 353"/>
                <a:gd name="T73" fmla="*/ 687 h 730"/>
                <a:gd name="T74" fmla="*/ 272 w 353"/>
                <a:gd name="T75" fmla="*/ 683 h 730"/>
                <a:gd name="T76" fmla="*/ 272 w 353"/>
                <a:gd name="T77" fmla="*/ 687 h 730"/>
                <a:gd name="T78" fmla="*/ 272 w 353"/>
                <a:gd name="T79" fmla="*/ 117 h 730"/>
                <a:gd name="T80" fmla="*/ 289 w 353"/>
                <a:gd name="T81" fmla="*/ 117 h 730"/>
                <a:gd name="T82" fmla="*/ 289 w 353"/>
                <a:gd name="T83" fmla="*/ 315 h 730"/>
                <a:gd name="T84" fmla="*/ 289 w 353"/>
                <a:gd name="T85" fmla="*/ 314 h 730"/>
                <a:gd name="T86" fmla="*/ 289 w 353"/>
                <a:gd name="T87" fmla="*/ 323 h 730"/>
                <a:gd name="T88" fmla="*/ 294 w 353"/>
                <a:gd name="T89" fmla="*/ 342 h 730"/>
                <a:gd name="T90" fmla="*/ 321 w 353"/>
                <a:gd name="T91" fmla="*/ 356 h 730"/>
                <a:gd name="T92" fmla="*/ 353 w 353"/>
                <a:gd name="T93" fmla="*/ 325 h 730"/>
                <a:gd name="T94" fmla="*/ 353 w 353"/>
                <a:gd name="T95" fmla="*/ 323 h 730"/>
                <a:gd name="T96" fmla="*/ 353 w 353"/>
                <a:gd name="T97" fmla="*/ 323 h 730"/>
                <a:gd name="T98" fmla="*/ 353 w 353"/>
                <a:gd name="T99" fmla="*/ 298 h 730"/>
                <a:gd name="T100" fmla="*/ 353 w 353"/>
                <a:gd name="T101" fmla="*/ 95 h 730"/>
                <a:gd name="T102" fmla="*/ 327 w 353"/>
                <a:gd name="T103" fmla="*/ 30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53" h="730">
                  <a:moveTo>
                    <a:pt x="327" y="30"/>
                  </a:moveTo>
                  <a:cubicBezTo>
                    <a:pt x="327" y="30"/>
                    <a:pt x="327" y="30"/>
                    <a:pt x="327" y="30"/>
                  </a:cubicBezTo>
                  <a:cubicBezTo>
                    <a:pt x="326" y="29"/>
                    <a:pt x="324" y="27"/>
                    <a:pt x="323" y="26"/>
                  </a:cubicBezTo>
                  <a:cubicBezTo>
                    <a:pt x="322" y="25"/>
                    <a:pt x="321" y="25"/>
                    <a:pt x="321" y="24"/>
                  </a:cubicBezTo>
                  <a:cubicBezTo>
                    <a:pt x="320" y="24"/>
                    <a:pt x="320" y="24"/>
                    <a:pt x="320" y="23"/>
                  </a:cubicBezTo>
                  <a:cubicBezTo>
                    <a:pt x="310" y="15"/>
                    <a:pt x="299" y="9"/>
                    <a:pt x="287" y="5"/>
                  </a:cubicBezTo>
                  <a:cubicBezTo>
                    <a:pt x="287" y="5"/>
                    <a:pt x="287" y="5"/>
                    <a:pt x="287" y="5"/>
                  </a:cubicBezTo>
                  <a:cubicBezTo>
                    <a:pt x="286" y="5"/>
                    <a:pt x="285" y="4"/>
                    <a:pt x="283" y="4"/>
                  </a:cubicBezTo>
                  <a:cubicBezTo>
                    <a:pt x="283" y="4"/>
                    <a:pt x="283" y="4"/>
                    <a:pt x="282" y="4"/>
                  </a:cubicBezTo>
                  <a:cubicBezTo>
                    <a:pt x="281" y="3"/>
                    <a:pt x="280" y="3"/>
                    <a:pt x="280" y="3"/>
                  </a:cubicBezTo>
                  <a:cubicBezTo>
                    <a:pt x="279" y="3"/>
                    <a:pt x="278" y="3"/>
                    <a:pt x="277" y="2"/>
                  </a:cubicBezTo>
                  <a:cubicBezTo>
                    <a:pt x="277" y="2"/>
                    <a:pt x="276" y="2"/>
                    <a:pt x="276" y="2"/>
                  </a:cubicBezTo>
                  <a:cubicBezTo>
                    <a:pt x="274" y="2"/>
                    <a:pt x="273" y="2"/>
                    <a:pt x="272" y="2"/>
                  </a:cubicBezTo>
                  <a:cubicBezTo>
                    <a:pt x="272" y="2"/>
                    <a:pt x="272" y="2"/>
                    <a:pt x="272" y="1"/>
                  </a:cubicBezTo>
                  <a:cubicBezTo>
                    <a:pt x="270" y="1"/>
                    <a:pt x="269" y="1"/>
                    <a:pt x="267" y="1"/>
                  </a:cubicBezTo>
                  <a:cubicBezTo>
                    <a:pt x="267" y="1"/>
                    <a:pt x="267" y="1"/>
                    <a:pt x="267" y="1"/>
                  </a:cubicBezTo>
                  <a:cubicBezTo>
                    <a:pt x="266" y="1"/>
                    <a:pt x="264" y="1"/>
                    <a:pt x="263" y="1"/>
                  </a:cubicBezTo>
                  <a:cubicBezTo>
                    <a:pt x="262" y="1"/>
                    <a:pt x="262" y="1"/>
                    <a:pt x="262" y="1"/>
                  </a:cubicBezTo>
                  <a:cubicBezTo>
                    <a:pt x="261" y="1"/>
                    <a:pt x="259" y="0"/>
                    <a:pt x="258" y="0"/>
                  </a:cubicBezTo>
                  <a:cubicBezTo>
                    <a:pt x="258" y="0"/>
                    <a:pt x="258" y="0"/>
                    <a:pt x="25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43" y="1"/>
                    <a:pt x="0" y="43"/>
                    <a:pt x="0" y="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41"/>
                    <a:pt x="15" y="356"/>
                    <a:pt x="32" y="356"/>
                  </a:cubicBezTo>
                  <a:cubicBezTo>
                    <a:pt x="50" y="356"/>
                    <a:pt x="64" y="341"/>
                    <a:pt x="64" y="323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81" y="687"/>
                    <a:pt x="81" y="687"/>
                    <a:pt x="81" y="687"/>
                  </a:cubicBezTo>
                  <a:cubicBezTo>
                    <a:pt x="81" y="711"/>
                    <a:pt x="101" y="730"/>
                    <a:pt x="125" y="730"/>
                  </a:cubicBezTo>
                  <a:cubicBezTo>
                    <a:pt x="148" y="730"/>
                    <a:pt x="168" y="711"/>
                    <a:pt x="168" y="687"/>
                  </a:cubicBezTo>
                  <a:cubicBezTo>
                    <a:pt x="168" y="358"/>
                    <a:pt x="168" y="358"/>
                    <a:pt x="168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687"/>
                    <a:pt x="185" y="687"/>
                    <a:pt x="185" y="687"/>
                  </a:cubicBezTo>
                  <a:cubicBezTo>
                    <a:pt x="185" y="711"/>
                    <a:pt x="204" y="730"/>
                    <a:pt x="228" y="730"/>
                  </a:cubicBezTo>
                  <a:cubicBezTo>
                    <a:pt x="252" y="730"/>
                    <a:pt x="272" y="711"/>
                    <a:pt x="272" y="687"/>
                  </a:cubicBezTo>
                  <a:cubicBezTo>
                    <a:pt x="272" y="686"/>
                    <a:pt x="272" y="685"/>
                    <a:pt x="272" y="683"/>
                  </a:cubicBezTo>
                  <a:cubicBezTo>
                    <a:pt x="272" y="687"/>
                    <a:pt x="272" y="687"/>
                    <a:pt x="272" y="687"/>
                  </a:cubicBezTo>
                  <a:cubicBezTo>
                    <a:pt x="272" y="687"/>
                    <a:pt x="272" y="687"/>
                    <a:pt x="272" y="117"/>
                  </a:cubicBezTo>
                  <a:cubicBezTo>
                    <a:pt x="272" y="117"/>
                    <a:pt x="272" y="117"/>
                    <a:pt x="289" y="117"/>
                  </a:cubicBezTo>
                  <a:cubicBezTo>
                    <a:pt x="289" y="117"/>
                    <a:pt x="289" y="117"/>
                    <a:pt x="289" y="315"/>
                  </a:cubicBezTo>
                  <a:cubicBezTo>
                    <a:pt x="289" y="314"/>
                    <a:pt x="289" y="314"/>
                    <a:pt x="289" y="314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289" y="330"/>
                    <a:pt x="291" y="337"/>
                    <a:pt x="294" y="342"/>
                  </a:cubicBezTo>
                  <a:cubicBezTo>
                    <a:pt x="300" y="350"/>
                    <a:pt x="310" y="356"/>
                    <a:pt x="321" y="356"/>
                  </a:cubicBezTo>
                  <a:cubicBezTo>
                    <a:pt x="338" y="356"/>
                    <a:pt x="352" y="342"/>
                    <a:pt x="353" y="325"/>
                  </a:cubicBezTo>
                  <a:cubicBezTo>
                    <a:pt x="353" y="324"/>
                    <a:pt x="353" y="324"/>
                    <a:pt x="353" y="323"/>
                  </a:cubicBezTo>
                  <a:cubicBezTo>
                    <a:pt x="353" y="323"/>
                    <a:pt x="353" y="323"/>
                    <a:pt x="353" y="323"/>
                  </a:cubicBezTo>
                  <a:cubicBezTo>
                    <a:pt x="353" y="298"/>
                    <a:pt x="353" y="298"/>
                    <a:pt x="353" y="298"/>
                  </a:cubicBezTo>
                  <a:cubicBezTo>
                    <a:pt x="353" y="270"/>
                    <a:pt x="353" y="213"/>
                    <a:pt x="353" y="95"/>
                  </a:cubicBezTo>
                  <a:cubicBezTo>
                    <a:pt x="353" y="70"/>
                    <a:pt x="343" y="47"/>
                    <a:pt x="327" y="3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068"/>
              <a:endParaRPr lang="en-US" sz="2400" dirty="0">
                <a:solidFill>
                  <a:srgbClr val="292929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8" name="Group 17"/>
          <p:cNvGrpSpPr/>
          <p:nvPr userDrawn="1"/>
        </p:nvGrpSpPr>
        <p:grpSpPr>
          <a:xfrm>
            <a:off x="9061876" y="1813780"/>
            <a:ext cx="1277929" cy="3245368"/>
            <a:chOff x="8882758" y="1905000"/>
            <a:chExt cx="1277596" cy="3245368"/>
          </a:xfrm>
        </p:grpSpPr>
        <p:sp>
          <p:nvSpPr>
            <p:cNvPr id="19" name="Oval 6"/>
            <p:cNvSpPr>
              <a:spLocks noChangeArrowheads="1"/>
            </p:cNvSpPr>
            <p:nvPr userDrawn="1"/>
          </p:nvSpPr>
          <p:spPr bwMode="auto">
            <a:xfrm>
              <a:off x="9255454" y="1905000"/>
              <a:ext cx="529136" cy="53987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068"/>
              <a:endParaRPr lang="en-US" sz="2400" dirty="0">
                <a:solidFill>
                  <a:srgbClr val="29292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0" name="Freeform 19"/>
            <p:cNvSpPr>
              <a:spLocks/>
            </p:cNvSpPr>
            <p:nvPr userDrawn="1"/>
          </p:nvSpPr>
          <p:spPr bwMode="auto">
            <a:xfrm>
              <a:off x="8882758" y="2506221"/>
              <a:ext cx="1277596" cy="2644147"/>
            </a:xfrm>
            <a:custGeom>
              <a:avLst/>
              <a:gdLst>
                <a:gd name="T0" fmla="*/ 327 w 353"/>
                <a:gd name="T1" fmla="*/ 30 h 730"/>
                <a:gd name="T2" fmla="*/ 327 w 353"/>
                <a:gd name="T3" fmla="*/ 30 h 730"/>
                <a:gd name="T4" fmla="*/ 323 w 353"/>
                <a:gd name="T5" fmla="*/ 26 h 730"/>
                <a:gd name="T6" fmla="*/ 321 w 353"/>
                <a:gd name="T7" fmla="*/ 24 h 730"/>
                <a:gd name="T8" fmla="*/ 320 w 353"/>
                <a:gd name="T9" fmla="*/ 23 h 730"/>
                <a:gd name="T10" fmla="*/ 287 w 353"/>
                <a:gd name="T11" fmla="*/ 5 h 730"/>
                <a:gd name="T12" fmla="*/ 287 w 353"/>
                <a:gd name="T13" fmla="*/ 5 h 730"/>
                <a:gd name="T14" fmla="*/ 283 w 353"/>
                <a:gd name="T15" fmla="*/ 4 h 730"/>
                <a:gd name="T16" fmla="*/ 282 w 353"/>
                <a:gd name="T17" fmla="*/ 4 h 730"/>
                <a:gd name="T18" fmla="*/ 280 w 353"/>
                <a:gd name="T19" fmla="*/ 3 h 730"/>
                <a:gd name="T20" fmla="*/ 277 w 353"/>
                <a:gd name="T21" fmla="*/ 2 h 730"/>
                <a:gd name="T22" fmla="*/ 276 w 353"/>
                <a:gd name="T23" fmla="*/ 2 h 730"/>
                <a:gd name="T24" fmla="*/ 272 w 353"/>
                <a:gd name="T25" fmla="*/ 2 h 730"/>
                <a:gd name="T26" fmla="*/ 272 w 353"/>
                <a:gd name="T27" fmla="*/ 1 h 730"/>
                <a:gd name="T28" fmla="*/ 267 w 353"/>
                <a:gd name="T29" fmla="*/ 1 h 730"/>
                <a:gd name="T30" fmla="*/ 267 w 353"/>
                <a:gd name="T31" fmla="*/ 1 h 730"/>
                <a:gd name="T32" fmla="*/ 263 w 353"/>
                <a:gd name="T33" fmla="*/ 1 h 730"/>
                <a:gd name="T34" fmla="*/ 262 w 353"/>
                <a:gd name="T35" fmla="*/ 1 h 730"/>
                <a:gd name="T36" fmla="*/ 258 w 353"/>
                <a:gd name="T37" fmla="*/ 0 h 730"/>
                <a:gd name="T38" fmla="*/ 258 w 353"/>
                <a:gd name="T39" fmla="*/ 0 h 730"/>
                <a:gd name="T40" fmla="*/ 96 w 353"/>
                <a:gd name="T41" fmla="*/ 0 h 730"/>
                <a:gd name="T42" fmla="*/ 95 w 353"/>
                <a:gd name="T43" fmla="*/ 0 h 730"/>
                <a:gd name="T44" fmla="*/ 95 w 353"/>
                <a:gd name="T45" fmla="*/ 0 h 730"/>
                <a:gd name="T46" fmla="*/ 0 w 353"/>
                <a:gd name="T47" fmla="*/ 95 h 730"/>
                <a:gd name="T48" fmla="*/ 0 w 353"/>
                <a:gd name="T49" fmla="*/ 323 h 730"/>
                <a:gd name="T50" fmla="*/ 32 w 353"/>
                <a:gd name="T51" fmla="*/ 356 h 730"/>
                <a:gd name="T52" fmla="*/ 64 w 353"/>
                <a:gd name="T53" fmla="*/ 323 h 730"/>
                <a:gd name="T54" fmla="*/ 64 w 353"/>
                <a:gd name="T55" fmla="*/ 117 h 730"/>
                <a:gd name="T56" fmla="*/ 81 w 353"/>
                <a:gd name="T57" fmla="*/ 117 h 730"/>
                <a:gd name="T58" fmla="*/ 81 w 353"/>
                <a:gd name="T59" fmla="*/ 687 h 730"/>
                <a:gd name="T60" fmla="*/ 125 w 353"/>
                <a:gd name="T61" fmla="*/ 730 h 730"/>
                <a:gd name="T62" fmla="*/ 168 w 353"/>
                <a:gd name="T63" fmla="*/ 687 h 730"/>
                <a:gd name="T64" fmla="*/ 168 w 353"/>
                <a:gd name="T65" fmla="*/ 358 h 730"/>
                <a:gd name="T66" fmla="*/ 185 w 353"/>
                <a:gd name="T67" fmla="*/ 358 h 730"/>
                <a:gd name="T68" fmla="*/ 185 w 353"/>
                <a:gd name="T69" fmla="*/ 687 h 730"/>
                <a:gd name="T70" fmla="*/ 228 w 353"/>
                <a:gd name="T71" fmla="*/ 730 h 730"/>
                <a:gd name="T72" fmla="*/ 272 w 353"/>
                <a:gd name="T73" fmla="*/ 687 h 730"/>
                <a:gd name="T74" fmla="*/ 272 w 353"/>
                <a:gd name="T75" fmla="*/ 683 h 730"/>
                <a:gd name="T76" fmla="*/ 272 w 353"/>
                <a:gd name="T77" fmla="*/ 687 h 730"/>
                <a:gd name="T78" fmla="*/ 272 w 353"/>
                <a:gd name="T79" fmla="*/ 117 h 730"/>
                <a:gd name="T80" fmla="*/ 289 w 353"/>
                <a:gd name="T81" fmla="*/ 117 h 730"/>
                <a:gd name="T82" fmla="*/ 289 w 353"/>
                <a:gd name="T83" fmla="*/ 315 h 730"/>
                <a:gd name="T84" fmla="*/ 289 w 353"/>
                <a:gd name="T85" fmla="*/ 314 h 730"/>
                <a:gd name="T86" fmla="*/ 289 w 353"/>
                <a:gd name="T87" fmla="*/ 323 h 730"/>
                <a:gd name="T88" fmla="*/ 294 w 353"/>
                <a:gd name="T89" fmla="*/ 342 h 730"/>
                <a:gd name="T90" fmla="*/ 321 w 353"/>
                <a:gd name="T91" fmla="*/ 356 h 730"/>
                <a:gd name="T92" fmla="*/ 353 w 353"/>
                <a:gd name="T93" fmla="*/ 325 h 730"/>
                <a:gd name="T94" fmla="*/ 353 w 353"/>
                <a:gd name="T95" fmla="*/ 323 h 730"/>
                <a:gd name="T96" fmla="*/ 353 w 353"/>
                <a:gd name="T97" fmla="*/ 323 h 730"/>
                <a:gd name="T98" fmla="*/ 353 w 353"/>
                <a:gd name="T99" fmla="*/ 298 h 730"/>
                <a:gd name="T100" fmla="*/ 353 w 353"/>
                <a:gd name="T101" fmla="*/ 95 h 730"/>
                <a:gd name="T102" fmla="*/ 327 w 353"/>
                <a:gd name="T103" fmla="*/ 30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53" h="730">
                  <a:moveTo>
                    <a:pt x="327" y="30"/>
                  </a:moveTo>
                  <a:cubicBezTo>
                    <a:pt x="327" y="30"/>
                    <a:pt x="327" y="30"/>
                    <a:pt x="327" y="30"/>
                  </a:cubicBezTo>
                  <a:cubicBezTo>
                    <a:pt x="326" y="29"/>
                    <a:pt x="324" y="27"/>
                    <a:pt x="323" y="26"/>
                  </a:cubicBezTo>
                  <a:cubicBezTo>
                    <a:pt x="322" y="25"/>
                    <a:pt x="321" y="25"/>
                    <a:pt x="321" y="24"/>
                  </a:cubicBezTo>
                  <a:cubicBezTo>
                    <a:pt x="320" y="24"/>
                    <a:pt x="320" y="24"/>
                    <a:pt x="320" y="23"/>
                  </a:cubicBezTo>
                  <a:cubicBezTo>
                    <a:pt x="310" y="15"/>
                    <a:pt x="299" y="9"/>
                    <a:pt x="287" y="5"/>
                  </a:cubicBezTo>
                  <a:cubicBezTo>
                    <a:pt x="287" y="5"/>
                    <a:pt x="287" y="5"/>
                    <a:pt x="287" y="5"/>
                  </a:cubicBezTo>
                  <a:cubicBezTo>
                    <a:pt x="286" y="5"/>
                    <a:pt x="285" y="4"/>
                    <a:pt x="283" y="4"/>
                  </a:cubicBezTo>
                  <a:cubicBezTo>
                    <a:pt x="283" y="4"/>
                    <a:pt x="283" y="4"/>
                    <a:pt x="282" y="4"/>
                  </a:cubicBezTo>
                  <a:cubicBezTo>
                    <a:pt x="281" y="3"/>
                    <a:pt x="280" y="3"/>
                    <a:pt x="280" y="3"/>
                  </a:cubicBezTo>
                  <a:cubicBezTo>
                    <a:pt x="279" y="3"/>
                    <a:pt x="278" y="3"/>
                    <a:pt x="277" y="2"/>
                  </a:cubicBezTo>
                  <a:cubicBezTo>
                    <a:pt x="277" y="2"/>
                    <a:pt x="276" y="2"/>
                    <a:pt x="276" y="2"/>
                  </a:cubicBezTo>
                  <a:cubicBezTo>
                    <a:pt x="274" y="2"/>
                    <a:pt x="273" y="2"/>
                    <a:pt x="272" y="2"/>
                  </a:cubicBezTo>
                  <a:cubicBezTo>
                    <a:pt x="272" y="2"/>
                    <a:pt x="272" y="2"/>
                    <a:pt x="272" y="1"/>
                  </a:cubicBezTo>
                  <a:cubicBezTo>
                    <a:pt x="270" y="1"/>
                    <a:pt x="269" y="1"/>
                    <a:pt x="267" y="1"/>
                  </a:cubicBezTo>
                  <a:cubicBezTo>
                    <a:pt x="267" y="1"/>
                    <a:pt x="267" y="1"/>
                    <a:pt x="267" y="1"/>
                  </a:cubicBezTo>
                  <a:cubicBezTo>
                    <a:pt x="266" y="1"/>
                    <a:pt x="264" y="1"/>
                    <a:pt x="263" y="1"/>
                  </a:cubicBezTo>
                  <a:cubicBezTo>
                    <a:pt x="262" y="1"/>
                    <a:pt x="262" y="1"/>
                    <a:pt x="262" y="1"/>
                  </a:cubicBezTo>
                  <a:cubicBezTo>
                    <a:pt x="261" y="1"/>
                    <a:pt x="259" y="0"/>
                    <a:pt x="258" y="0"/>
                  </a:cubicBezTo>
                  <a:cubicBezTo>
                    <a:pt x="258" y="0"/>
                    <a:pt x="258" y="0"/>
                    <a:pt x="25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43" y="1"/>
                    <a:pt x="0" y="43"/>
                    <a:pt x="0" y="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41"/>
                    <a:pt x="15" y="356"/>
                    <a:pt x="32" y="356"/>
                  </a:cubicBezTo>
                  <a:cubicBezTo>
                    <a:pt x="50" y="356"/>
                    <a:pt x="64" y="341"/>
                    <a:pt x="64" y="323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81" y="687"/>
                    <a:pt x="81" y="687"/>
                    <a:pt x="81" y="687"/>
                  </a:cubicBezTo>
                  <a:cubicBezTo>
                    <a:pt x="81" y="711"/>
                    <a:pt x="101" y="730"/>
                    <a:pt x="125" y="730"/>
                  </a:cubicBezTo>
                  <a:cubicBezTo>
                    <a:pt x="148" y="730"/>
                    <a:pt x="168" y="711"/>
                    <a:pt x="168" y="687"/>
                  </a:cubicBezTo>
                  <a:cubicBezTo>
                    <a:pt x="168" y="358"/>
                    <a:pt x="168" y="358"/>
                    <a:pt x="168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687"/>
                    <a:pt x="185" y="687"/>
                    <a:pt x="185" y="687"/>
                  </a:cubicBezTo>
                  <a:cubicBezTo>
                    <a:pt x="185" y="711"/>
                    <a:pt x="204" y="730"/>
                    <a:pt x="228" y="730"/>
                  </a:cubicBezTo>
                  <a:cubicBezTo>
                    <a:pt x="252" y="730"/>
                    <a:pt x="272" y="711"/>
                    <a:pt x="272" y="687"/>
                  </a:cubicBezTo>
                  <a:cubicBezTo>
                    <a:pt x="272" y="686"/>
                    <a:pt x="272" y="685"/>
                    <a:pt x="272" y="683"/>
                  </a:cubicBezTo>
                  <a:cubicBezTo>
                    <a:pt x="272" y="687"/>
                    <a:pt x="272" y="687"/>
                    <a:pt x="272" y="687"/>
                  </a:cubicBezTo>
                  <a:cubicBezTo>
                    <a:pt x="272" y="687"/>
                    <a:pt x="272" y="687"/>
                    <a:pt x="272" y="117"/>
                  </a:cubicBezTo>
                  <a:cubicBezTo>
                    <a:pt x="272" y="117"/>
                    <a:pt x="272" y="117"/>
                    <a:pt x="289" y="117"/>
                  </a:cubicBezTo>
                  <a:cubicBezTo>
                    <a:pt x="289" y="117"/>
                    <a:pt x="289" y="117"/>
                    <a:pt x="289" y="315"/>
                  </a:cubicBezTo>
                  <a:cubicBezTo>
                    <a:pt x="289" y="314"/>
                    <a:pt x="289" y="314"/>
                    <a:pt x="289" y="314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289" y="330"/>
                    <a:pt x="291" y="337"/>
                    <a:pt x="294" y="342"/>
                  </a:cubicBezTo>
                  <a:cubicBezTo>
                    <a:pt x="300" y="350"/>
                    <a:pt x="310" y="356"/>
                    <a:pt x="321" y="356"/>
                  </a:cubicBezTo>
                  <a:cubicBezTo>
                    <a:pt x="338" y="356"/>
                    <a:pt x="352" y="342"/>
                    <a:pt x="353" y="325"/>
                  </a:cubicBezTo>
                  <a:cubicBezTo>
                    <a:pt x="353" y="324"/>
                    <a:pt x="353" y="324"/>
                    <a:pt x="353" y="323"/>
                  </a:cubicBezTo>
                  <a:cubicBezTo>
                    <a:pt x="353" y="323"/>
                    <a:pt x="353" y="323"/>
                    <a:pt x="353" y="323"/>
                  </a:cubicBezTo>
                  <a:cubicBezTo>
                    <a:pt x="353" y="298"/>
                    <a:pt x="353" y="298"/>
                    <a:pt x="353" y="298"/>
                  </a:cubicBezTo>
                  <a:cubicBezTo>
                    <a:pt x="353" y="270"/>
                    <a:pt x="353" y="213"/>
                    <a:pt x="353" y="95"/>
                  </a:cubicBezTo>
                  <a:cubicBezTo>
                    <a:pt x="353" y="70"/>
                    <a:pt x="343" y="47"/>
                    <a:pt x="327" y="3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068"/>
              <a:endParaRPr lang="en-US" sz="2400" dirty="0">
                <a:solidFill>
                  <a:srgbClr val="292929"/>
                </a:solidFill>
                <a:latin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695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248" y="2819605"/>
            <a:ext cx="11151917" cy="1218795"/>
          </a:xfrm>
        </p:spPr>
        <p:txBody>
          <a:bodyPr anchor="b" anchorCtr="0"/>
          <a:lstStyle>
            <a:lvl1pPr>
              <a:defRPr sz="8800" spc="-30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08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7704" y="2841186"/>
            <a:ext cx="8378010" cy="830928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2670175" y="3875088"/>
            <a:ext cx="7881938" cy="2117567"/>
          </a:xfrm>
        </p:spPr>
        <p:txBody>
          <a:bodyPr/>
          <a:lstStyle>
            <a:lvl1pPr marL="457200" indent="-457200">
              <a:buFont typeface="Wingdings" panose="05000000000000000000" pitchFamily="2" charset="2"/>
              <a:buChar char="Ø"/>
              <a:defRPr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</a:defRPr>
            </a:lvl1pPr>
            <a:lvl2pPr marL="834048" indent="-457200">
              <a:buFont typeface="Wingdings" panose="05000000000000000000" pitchFamily="2" charset="2"/>
              <a:buChar char="Ø"/>
              <a:defRPr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</a:defRPr>
            </a:lvl2pPr>
            <a:lvl3pPr marL="1096595" indent="-342900">
              <a:buFont typeface="Wingdings" panose="05000000000000000000" pitchFamily="2" charset="2"/>
              <a:buChar char="Ø"/>
              <a:defRPr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</a:defRPr>
            </a:lvl3pPr>
            <a:lvl4pPr marL="1436429" indent="-342900">
              <a:buFont typeface="Wingdings" panose="05000000000000000000" pitchFamily="2" charset="2"/>
              <a:buChar char="Ø"/>
              <a:defRPr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</a:defRPr>
            </a:lvl4pPr>
            <a:lvl5pPr marL="1768311" indent="-342900">
              <a:buFont typeface="Wingdings" panose="05000000000000000000" pitchFamily="2" charset="2"/>
              <a:buChar char="Ø"/>
              <a:defRPr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797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5808" y="1268760"/>
            <a:ext cx="10972800" cy="247760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623392" y="476673"/>
            <a:ext cx="10945216" cy="387798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071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7704" y="2841186"/>
            <a:ext cx="8378010" cy="830928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2670175" y="3875088"/>
            <a:ext cx="7881938" cy="2117567"/>
          </a:xfrm>
        </p:spPr>
        <p:txBody>
          <a:bodyPr/>
          <a:lstStyle>
            <a:lvl1pPr marL="457200" indent="-457200">
              <a:buFont typeface="Wingdings" panose="05000000000000000000" pitchFamily="2" charset="2"/>
              <a:buChar char="Ø"/>
              <a:defRPr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</a:defRPr>
            </a:lvl1pPr>
            <a:lvl2pPr marL="834048" indent="-457200">
              <a:buFont typeface="Wingdings" panose="05000000000000000000" pitchFamily="2" charset="2"/>
              <a:buChar char="Ø"/>
              <a:defRPr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</a:defRPr>
            </a:lvl2pPr>
            <a:lvl3pPr marL="1096595" indent="-342900">
              <a:buFont typeface="Wingdings" panose="05000000000000000000" pitchFamily="2" charset="2"/>
              <a:buChar char="Ø"/>
              <a:defRPr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</a:defRPr>
            </a:lvl3pPr>
            <a:lvl4pPr marL="1436429" indent="-342900">
              <a:buFont typeface="Wingdings" panose="05000000000000000000" pitchFamily="2" charset="2"/>
              <a:buChar char="Ø"/>
              <a:defRPr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</a:defRPr>
            </a:lvl4pPr>
            <a:lvl5pPr marL="1768311" indent="-342900">
              <a:buFont typeface="Wingdings" panose="05000000000000000000" pitchFamily="2" charset="2"/>
              <a:buChar char="Ø"/>
              <a:defRPr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607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Demo, Video etc. &quot;special&quot; slides">
    <p:bg>
      <p:bgPr>
        <a:solidFill>
          <a:schemeClr val="accent3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9617" y="1447802"/>
            <a:ext cx="4206384" cy="1523495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 baseline="0">
                <a:solidFill>
                  <a:schemeClr val="bg1">
                    <a:alpha val="98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9617" y="5630474"/>
            <a:ext cx="4206384" cy="461665"/>
          </a:xfrm>
        </p:spPr>
        <p:txBody>
          <a:bodyPr>
            <a:noAutofit/>
          </a:bodyPr>
          <a:lstStyle>
            <a:lvl1pPr marL="0" indent="0" algn="l" defTabSz="914424" rtl="0" eaLnBrk="1" latinLnBrk="0" hangingPunct="1">
              <a:lnSpc>
                <a:spcPct val="90000"/>
              </a:lnSpc>
              <a:spcBef>
                <a:spcPts val="0"/>
              </a:spcBef>
              <a:buSzPct val="80000"/>
              <a:buFont typeface="Arial" pitchFamily="34" charset="0"/>
              <a:buNone/>
              <a:defRPr lang="en-US" sz="2400" kern="1200" dirty="0">
                <a:solidFill>
                  <a:schemeClr val="bg1">
                    <a:alpha val="99000"/>
                  </a:schemeClr>
                </a:solidFill>
                <a:latin typeface="微软雅黑" panose="020B0503020204020204" pitchFamily="34" charset="-122"/>
                <a:ea typeface="+mn-ea"/>
                <a:cs typeface="+mn-cs"/>
              </a:defRPr>
            </a:lvl1pPr>
            <a:lvl2pPr marL="4572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89620" y="4160521"/>
            <a:ext cx="8874849" cy="1274539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bg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6667" b="0" i="0" u="none" strike="noStrike" kern="1200" cap="none" spc="-643" normalizeH="0" baseline="0" noProof="0" dirty="0" smtClean="0">
                <a:ln w="11430"/>
                <a:solidFill>
                  <a:schemeClr val="accent3">
                    <a:lumMod val="40000"/>
                    <a:lumOff val="60000"/>
                    <a:alpha val="99000"/>
                  </a:schemeClr>
                </a:solidFill>
                <a:effectLst/>
                <a:uLnTx/>
                <a:uFillTx/>
                <a:latin typeface="Segoe UI Ligh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8438471" y="2193995"/>
            <a:ext cx="1065344" cy="2705496"/>
            <a:chOff x="8882758" y="1905000"/>
            <a:chExt cx="1277596" cy="3245368"/>
          </a:xfrm>
        </p:grpSpPr>
        <p:sp>
          <p:nvSpPr>
            <p:cNvPr id="12" name="Oval 6"/>
            <p:cNvSpPr>
              <a:spLocks noChangeArrowheads="1"/>
            </p:cNvSpPr>
            <p:nvPr userDrawn="1"/>
          </p:nvSpPr>
          <p:spPr bwMode="auto">
            <a:xfrm>
              <a:off x="9255454" y="1905000"/>
              <a:ext cx="529136" cy="53987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068"/>
              <a:endParaRPr lang="en-US" sz="2400" dirty="0">
                <a:solidFill>
                  <a:srgbClr val="29292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8882758" y="2506221"/>
              <a:ext cx="1277596" cy="2644147"/>
            </a:xfrm>
            <a:custGeom>
              <a:avLst/>
              <a:gdLst>
                <a:gd name="T0" fmla="*/ 327 w 353"/>
                <a:gd name="T1" fmla="*/ 30 h 730"/>
                <a:gd name="T2" fmla="*/ 327 w 353"/>
                <a:gd name="T3" fmla="*/ 30 h 730"/>
                <a:gd name="T4" fmla="*/ 323 w 353"/>
                <a:gd name="T5" fmla="*/ 26 h 730"/>
                <a:gd name="T6" fmla="*/ 321 w 353"/>
                <a:gd name="T7" fmla="*/ 24 h 730"/>
                <a:gd name="T8" fmla="*/ 320 w 353"/>
                <a:gd name="T9" fmla="*/ 23 h 730"/>
                <a:gd name="T10" fmla="*/ 287 w 353"/>
                <a:gd name="T11" fmla="*/ 5 h 730"/>
                <a:gd name="T12" fmla="*/ 287 w 353"/>
                <a:gd name="T13" fmla="*/ 5 h 730"/>
                <a:gd name="T14" fmla="*/ 283 w 353"/>
                <a:gd name="T15" fmla="*/ 4 h 730"/>
                <a:gd name="T16" fmla="*/ 282 w 353"/>
                <a:gd name="T17" fmla="*/ 4 h 730"/>
                <a:gd name="T18" fmla="*/ 280 w 353"/>
                <a:gd name="T19" fmla="*/ 3 h 730"/>
                <a:gd name="T20" fmla="*/ 277 w 353"/>
                <a:gd name="T21" fmla="*/ 2 h 730"/>
                <a:gd name="T22" fmla="*/ 276 w 353"/>
                <a:gd name="T23" fmla="*/ 2 h 730"/>
                <a:gd name="T24" fmla="*/ 272 w 353"/>
                <a:gd name="T25" fmla="*/ 2 h 730"/>
                <a:gd name="T26" fmla="*/ 272 w 353"/>
                <a:gd name="T27" fmla="*/ 1 h 730"/>
                <a:gd name="T28" fmla="*/ 267 w 353"/>
                <a:gd name="T29" fmla="*/ 1 h 730"/>
                <a:gd name="T30" fmla="*/ 267 w 353"/>
                <a:gd name="T31" fmla="*/ 1 h 730"/>
                <a:gd name="T32" fmla="*/ 263 w 353"/>
                <a:gd name="T33" fmla="*/ 1 h 730"/>
                <a:gd name="T34" fmla="*/ 262 w 353"/>
                <a:gd name="T35" fmla="*/ 1 h 730"/>
                <a:gd name="T36" fmla="*/ 258 w 353"/>
                <a:gd name="T37" fmla="*/ 0 h 730"/>
                <a:gd name="T38" fmla="*/ 258 w 353"/>
                <a:gd name="T39" fmla="*/ 0 h 730"/>
                <a:gd name="T40" fmla="*/ 96 w 353"/>
                <a:gd name="T41" fmla="*/ 0 h 730"/>
                <a:gd name="T42" fmla="*/ 95 w 353"/>
                <a:gd name="T43" fmla="*/ 0 h 730"/>
                <a:gd name="T44" fmla="*/ 95 w 353"/>
                <a:gd name="T45" fmla="*/ 0 h 730"/>
                <a:gd name="T46" fmla="*/ 0 w 353"/>
                <a:gd name="T47" fmla="*/ 95 h 730"/>
                <a:gd name="T48" fmla="*/ 0 w 353"/>
                <a:gd name="T49" fmla="*/ 323 h 730"/>
                <a:gd name="T50" fmla="*/ 32 w 353"/>
                <a:gd name="T51" fmla="*/ 356 h 730"/>
                <a:gd name="T52" fmla="*/ 64 w 353"/>
                <a:gd name="T53" fmla="*/ 323 h 730"/>
                <a:gd name="T54" fmla="*/ 64 w 353"/>
                <a:gd name="T55" fmla="*/ 117 h 730"/>
                <a:gd name="T56" fmla="*/ 81 w 353"/>
                <a:gd name="T57" fmla="*/ 117 h 730"/>
                <a:gd name="T58" fmla="*/ 81 w 353"/>
                <a:gd name="T59" fmla="*/ 687 h 730"/>
                <a:gd name="T60" fmla="*/ 125 w 353"/>
                <a:gd name="T61" fmla="*/ 730 h 730"/>
                <a:gd name="T62" fmla="*/ 168 w 353"/>
                <a:gd name="T63" fmla="*/ 687 h 730"/>
                <a:gd name="T64" fmla="*/ 168 w 353"/>
                <a:gd name="T65" fmla="*/ 358 h 730"/>
                <a:gd name="T66" fmla="*/ 185 w 353"/>
                <a:gd name="T67" fmla="*/ 358 h 730"/>
                <a:gd name="T68" fmla="*/ 185 w 353"/>
                <a:gd name="T69" fmla="*/ 687 h 730"/>
                <a:gd name="T70" fmla="*/ 228 w 353"/>
                <a:gd name="T71" fmla="*/ 730 h 730"/>
                <a:gd name="T72" fmla="*/ 272 w 353"/>
                <a:gd name="T73" fmla="*/ 687 h 730"/>
                <a:gd name="T74" fmla="*/ 272 w 353"/>
                <a:gd name="T75" fmla="*/ 683 h 730"/>
                <a:gd name="T76" fmla="*/ 272 w 353"/>
                <a:gd name="T77" fmla="*/ 687 h 730"/>
                <a:gd name="T78" fmla="*/ 272 w 353"/>
                <a:gd name="T79" fmla="*/ 117 h 730"/>
                <a:gd name="T80" fmla="*/ 289 w 353"/>
                <a:gd name="T81" fmla="*/ 117 h 730"/>
                <a:gd name="T82" fmla="*/ 289 w 353"/>
                <a:gd name="T83" fmla="*/ 315 h 730"/>
                <a:gd name="T84" fmla="*/ 289 w 353"/>
                <a:gd name="T85" fmla="*/ 314 h 730"/>
                <a:gd name="T86" fmla="*/ 289 w 353"/>
                <a:gd name="T87" fmla="*/ 323 h 730"/>
                <a:gd name="T88" fmla="*/ 294 w 353"/>
                <a:gd name="T89" fmla="*/ 342 h 730"/>
                <a:gd name="T90" fmla="*/ 321 w 353"/>
                <a:gd name="T91" fmla="*/ 356 h 730"/>
                <a:gd name="T92" fmla="*/ 353 w 353"/>
                <a:gd name="T93" fmla="*/ 325 h 730"/>
                <a:gd name="T94" fmla="*/ 353 w 353"/>
                <a:gd name="T95" fmla="*/ 323 h 730"/>
                <a:gd name="T96" fmla="*/ 353 w 353"/>
                <a:gd name="T97" fmla="*/ 323 h 730"/>
                <a:gd name="T98" fmla="*/ 353 w 353"/>
                <a:gd name="T99" fmla="*/ 298 h 730"/>
                <a:gd name="T100" fmla="*/ 353 w 353"/>
                <a:gd name="T101" fmla="*/ 95 h 730"/>
                <a:gd name="T102" fmla="*/ 327 w 353"/>
                <a:gd name="T103" fmla="*/ 30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53" h="730">
                  <a:moveTo>
                    <a:pt x="327" y="30"/>
                  </a:moveTo>
                  <a:cubicBezTo>
                    <a:pt x="327" y="30"/>
                    <a:pt x="327" y="30"/>
                    <a:pt x="327" y="30"/>
                  </a:cubicBezTo>
                  <a:cubicBezTo>
                    <a:pt x="326" y="29"/>
                    <a:pt x="324" y="27"/>
                    <a:pt x="323" y="26"/>
                  </a:cubicBezTo>
                  <a:cubicBezTo>
                    <a:pt x="322" y="25"/>
                    <a:pt x="321" y="25"/>
                    <a:pt x="321" y="24"/>
                  </a:cubicBezTo>
                  <a:cubicBezTo>
                    <a:pt x="320" y="24"/>
                    <a:pt x="320" y="24"/>
                    <a:pt x="320" y="23"/>
                  </a:cubicBezTo>
                  <a:cubicBezTo>
                    <a:pt x="310" y="15"/>
                    <a:pt x="299" y="9"/>
                    <a:pt x="287" y="5"/>
                  </a:cubicBezTo>
                  <a:cubicBezTo>
                    <a:pt x="287" y="5"/>
                    <a:pt x="287" y="5"/>
                    <a:pt x="287" y="5"/>
                  </a:cubicBezTo>
                  <a:cubicBezTo>
                    <a:pt x="286" y="5"/>
                    <a:pt x="285" y="4"/>
                    <a:pt x="283" y="4"/>
                  </a:cubicBezTo>
                  <a:cubicBezTo>
                    <a:pt x="283" y="4"/>
                    <a:pt x="283" y="4"/>
                    <a:pt x="282" y="4"/>
                  </a:cubicBezTo>
                  <a:cubicBezTo>
                    <a:pt x="281" y="3"/>
                    <a:pt x="280" y="3"/>
                    <a:pt x="280" y="3"/>
                  </a:cubicBezTo>
                  <a:cubicBezTo>
                    <a:pt x="279" y="3"/>
                    <a:pt x="278" y="3"/>
                    <a:pt x="277" y="2"/>
                  </a:cubicBezTo>
                  <a:cubicBezTo>
                    <a:pt x="277" y="2"/>
                    <a:pt x="276" y="2"/>
                    <a:pt x="276" y="2"/>
                  </a:cubicBezTo>
                  <a:cubicBezTo>
                    <a:pt x="274" y="2"/>
                    <a:pt x="273" y="2"/>
                    <a:pt x="272" y="2"/>
                  </a:cubicBezTo>
                  <a:cubicBezTo>
                    <a:pt x="272" y="2"/>
                    <a:pt x="272" y="2"/>
                    <a:pt x="272" y="1"/>
                  </a:cubicBezTo>
                  <a:cubicBezTo>
                    <a:pt x="270" y="1"/>
                    <a:pt x="269" y="1"/>
                    <a:pt x="267" y="1"/>
                  </a:cubicBezTo>
                  <a:cubicBezTo>
                    <a:pt x="267" y="1"/>
                    <a:pt x="267" y="1"/>
                    <a:pt x="267" y="1"/>
                  </a:cubicBezTo>
                  <a:cubicBezTo>
                    <a:pt x="266" y="1"/>
                    <a:pt x="264" y="1"/>
                    <a:pt x="263" y="1"/>
                  </a:cubicBezTo>
                  <a:cubicBezTo>
                    <a:pt x="262" y="1"/>
                    <a:pt x="262" y="1"/>
                    <a:pt x="262" y="1"/>
                  </a:cubicBezTo>
                  <a:cubicBezTo>
                    <a:pt x="261" y="1"/>
                    <a:pt x="259" y="0"/>
                    <a:pt x="258" y="0"/>
                  </a:cubicBezTo>
                  <a:cubicBezTo>
                    <a:pt x="258" y="0"/>
                    <a:pt x="258" y="0"/>
                    <a:pt x="25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43" y="1"/>
                    <a:pt x="0" y="43"/>
                    <a:pt x="0" y="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41"/>
                    <a:pt x="15" y="356"/>
                    <a:pt x="32" y="356"/>
                  </a:cubicBezTo>
                  <a:cubicBezTo>
                    <a:pt x="50" y="356"/>
                    <a:pt x="64" y="341"/>
                    <a:pt x="64" y="323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81" y="687"/>
                    <a:pt x="81" y="687"/>
                    <a:pt x="81" y="687"/>
                  </a:cubicBezTo>
                  <a:cubicBezTo>
                    <a:pt x="81" y="711"/>
                    <a:pt x="101" y="730"/>
                    <a:pt x="125" y="730"/>
                  </a:cubicBezTo>
                  <a:cubicBezTo>
                    <a:pt x="148" y="730"/>
                    <a:pt x="168" y="711"/>
                    <a:pt x="168" y="687"/>
                  </a:cubicBezTo>
                  <a:cubicBezTo>
                    <a:pt x="168" y="358"/>
                    <a:pt x="168" y="358"/>
                    <a:pt x="168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687"/>
                    <a:pt x="185" y="687"/>
                    <a:pt x="185" y="687"/>
                  </a:cubicBezTo>
                  <a:cubicBezTo>
                    <a:pt x="185" y="711"/>
                    <a:pt x="204" y="730"/>
                    <a:pt x="228" y="730"/>
                  </a:cubicBezTo>
                  <a:cubicBezTo>
                    <a:pt x="252" y="730"/>
                    <a:pt x="272" y="711"/>
                    <a:pt x="272" y="687"/>
                  </a:cubicBezTo>
                  <a:cubicBezTo>
                    <a:pt x="272" y="686"/>
                    <a:pt x="272" y="685"/>
                    <a:pt x="272" y="683"/>
                  </a:cubicBezTo>
                  <a:cubicBezTo>
                    <a:pt x="272" y="687"/>
                    <a:pt x="272" y="687"/>
                    <a:pt x="272" y="687"/>
                  </a:cubicBezTo>
                  <a:cubicBezTo>
                    <a:pt x="272" y="687"/>
                    <a:pt x="272" y="687"/>
                    <a:pt x="272" y="117"/>
                  </a:cubicBezTo>
                  <a:cubicBezTo>
                    <a:pt x="272" y="117"/>
                    <a:pt x="272" y="117"/>
                    <a:pt x="289" y="117"/>
                  </a:cubicBezTo>
                  <a:cubicBezTo>
                    <a:pt x="289" y="117"/>
                    <a:pt x="289" y="117"/>
                    <a:pt x="289" y="315"/>
                  </a:cubicBezTo>
                  <a:cubicBezTo>
                    <a:pt x="289" y="314"/>
                    <a:pt x="289" y="314"/>
                    <a:pt x="289" y="314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289" y="330"/>
                    <a:pt x="291" y="337"/>
                    <a:pt x="294" y="342"/>
                  </a:cubicBezTo>
                  <a:cubicBezTo>
                    <a:pt x="300" y="350"/>
                    <a:pt x="310" y="356"/>
                    <a:pt x="321" y="356"/>
                  </a:cubicBezTo>
                  <a:cubicBezTo>
                    <a:pt x="338" y="356"/>
                    <a:pt x="352" y="342"/>
                    <a:pt x="353" y="325"/>
                  </a:cubicBezTo>
                  <a:cubicBezTo>
                    <a:pt x="353" y="324"/>
                    <a:pt x="353" y="324"/>
                    <a:pt x="353" y="323"/>
                  </a:cubicBezTo>
                  <a:cubicBezTo>
                    <a:pt x="353" y="323"/>
                    <a:pt x="353" y="323"/>
                    <a:pt x="353" y="323"/>
                  </a:cubicBezTo>
                  <a:cubicBezTo>
                    <a:pt x="353" y="298"/>
                    <a:pt x="353" y="298"/>
                    <a:pt x="353" y="298"/>
                  </a:cubicBezTo>
                  <a:cubicBezTo>
                    <a:pt x="353" y="270"/>
                    <a:pt x="353" y="213"/>
                    <a:pt x="353" y="95"/>
                  </a:cubicBezTo>
                  <a:cubicBezTo>
                    <a:pt x="353" y="70"/>
                    <a:pt x="343" y="47"/>
                    <a:pt x="327" y="3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068"/>
              <a:endParaRPr lang="en-US" sz="2400" dirty="0">
                <a:solidFill>
                  <a:srgbClr val="292929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9897863" y="2193995"/>
            <a:ext cx="1065344" cy="2705496"/>
            <a:chOff x="8882758" y="1905000"/>
            <a:chExt cx="1277596" cy="3245368"/>
          </a:xfrm>
        </p:grpSpPr>
        <p:sp>
          <p:nvSpPr>
            <p:cNvPr id="16" name="Oval 6"/>
            <p:cNvSpPr>
              <a:spLocks noChangeArrowheads="1"/>
            </p:cNvSpPr>
            <p:nvPr userDrawn="1"/>
          </p:nvSpPr>
          <p:spPr bwMode="auto">
            <a:xfrm>
              <a:off x="9255454" y="1905000"/>
              <a:ext cx="529136" cy="53987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068"/>
              <a:endParaRPr lang="en-US" sz="2400" dirty="0">
                <a:solidFill>
                  <a:srgbClr val="29292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7" name="Freeform 16"/>
            <p:cNvSpPr>
              <a:spLocks/>
            </p:cNvSpPr>
            <p:nvPr userDrawn="1"/>
          </p:nvSpPr>
          <p:spPr bwMode="auto">
            <a:xfrm>
              <a:off x="8882758" y="2506221"/>
              <a:ext cx="1277596" cy="2644147"/>
            </a:xfrm>
            <a:custGeom>
              <a:avLst/>
              <a:gdLst>
                <a:gd name="T0" fmla="*/ 327 w 353"/>
                <a:gd name="T1" fmla="*/ 30 h 730"/>
                <a:gd name="T2" fmla="*/ 327 w 353"/>
                <a:gd name="T3" fmla="*/ 30 h 730"/>
                <a:gd name="T4" fmla="*/ 323 w 353"/>
                <a:gd name="T5" fmla="*/ 26 h 730"/>
                <a:gd name="T6" fmla="*/ 321 w 353"/>
                <a:gd name="T7" fmla="*/ 24 h 730"/>
                <a:gd name="T8" fmla="*/ 320 w 353"/>
                <a:gd name="T9" fmla="*/ 23 h 730"/>
                <a:gd name="T10" fmla="*/ 287 w 353"/>
                <a:gd name="T11" fmla="*/ 5 h 730"/>
                <a:gd name="T12" fmla="*/ 287 w 353"/>
                <a:gd name="T13" fmla="*/ 5 h 730"/>
                <a:gd name="T14" fmla="*/ 283 w 353"/>
                <a:gd name="T15" fmla="*/ 4 h 730"/>
                <a:gd name="T16" fmla="*/ 282 w 353"/>
                <a:gd name="T17" fmla="*/ 4 h 730"/>
                <a:gd name="T18" fmla="*/ 280 w 353"/>
                <a:gd name="T19" fmla="*/ 3 h 730"/>
                <a:gd name="T20" fmla="*/ 277 w 353"/>
                <a:gd name="T21" fmla="*/ 2 h 730"/>
                <a:gd name="T22" fmla="*/ 276 w 353"/>
                <a:gd name="T23" fmla="*/ 2 h 730"/>
                <a:gd name="T24" fmla="*/ 272 w 353"/>
                <a:gd name="T25" fmla="*/ 2 h 730"/>
                <a:gd name="T26" fmla="*/ 272 w 353"/>
                <a:gd name="T27" fmla="*/ 1 h 730"/>
                <a:gd name="T28" fmla="*/ 267 w 353"/>
                <a:gd name="T29" fmla="*/ 1 h 730"/>
                <a:gd name="T30" fmla="*/ 267 w 353"/>
                <a:gd name="T31" fmla="*/ 1 h 730"/>
                <a:gd name="T32" fmla="*/ 263 w 353"/>
                <a:gd name="T33" fmla="*/ 1 h 730"/>
                <a:gd name="T34" fmla="*/ 262 w 353"/>
                <a:gd name="T35" fmla="*/ 1 h 730"/>
                <a:gd name="T36" fmla="*/ 258 w 353"/>
                <a:gd name="T37" fmla="*/ 0 h 730"/>
                <a:gd name="T38" fmla="*/ 258 w 353"/>
                <a:gd name="T39" fmla="*/ 0 h 730"/>
                <a:gd name="T40" fmla="*/ 96 w 353"/>
                <a:gd name="T41" fmla="*/ 0 h 730"/>
                <a:gd name="T42" fmla="*/ 95 w 353"/>
                <a:gd name="T43" fmla="*/ 0 h 730"/>
                <a:gd name="T44" fmla="*/ 95 w 353"/>
                <a:gd name="T45" fmla="*/ 0 h 730"/>
                <a:gd name="T46" fmla="*/ 0 w 353"/>
                <a:gd name="T47" fmla="*/ 95 h 730"/>
                <a:gd name="T48" fmla="*/ 0 w 353"/>
                <a:gd name="T49" fmla="*/ 323 h 730"/>
                <a:gd name="T50" fmla="*/ 32 w 353"/>
                <a:gd name="T51" fmla="*/ 356 h 730"/>
                <a:gd name="T52" fmla="*/ 64 w 353"/>
                <a:gd name="T53" fmla="*/ 323 h 730"/>
                <a:gd name="T54" fmla="*/ 64 w 353"/>
                <a:gd name="T55" fmla="*/ 117 h 730"/>
                <a:gd name="T56" fmla="*/ 81 w 353"/>
                <a:gd name="T57" fmla="*/ 117 h 730"/>
                <a:gd name="T58" fmla="*/ 81 w 353"/>
                <a:gd name="T59" fmla="*/ 687 h 730"/>
                <a:gd name="T60" fmla="*/ 125 w 353"/>
                <a:gd name="T61" fmla="*/ 730 h 730"/>
                <a:gd name="T62" fmla="*/ 168 w 353"/>
                <a:gd name="T63" fmla="*/ 687 h 730"/>
                <a:gd name="T64" fmla="*/ 168 w 353"/>
                <a:gd name="T65" fmla="*/ 358 h 730"/>
                <a:gd name="T66" fmla="*/ 185 w 353"/>
                <a:gd name="T67" fmla="*/ 358 h 730"/>
                <a:gd name="T68" fmla="*/ 185 w 353"/>
                <a:gd name="T69" fmla="*/ 687 h 730"/>
                <a:gd name="T70" fmla="*/ 228 w 353"/>
                <a:gd name="T71" fmla="*/ 730 h 730"/>
                <a:gd name="T72" fmla="*/ 272 w 353"/>
                <a:gd name="T73" fmla="*/ 687 h 730"/>
                <a:gd name="T74" fmla="*/ 272 w 353"/>
                <a:gd name="T75" fmla="*/ 683 h 730"/>
                <a:gd name="T76" fmla="*/ 272 w 353"/>
                <a:gd name="T77" fmla="*/ 687 h 730"/>
                <a:gd name="T78" fmla="*/ 272 w 353"/>
                <a:gd name="T79" fmla="*/ 117 h 730"/>
                <a:gd name="T80" fmla="*/ 289 w 353"/>
                <a:gd name="T81" fmla="*/ 117 h 730"/>
                <a:gd name="T82" fmla="*/ 289 w 353"/>
                <a:gd name="T83" fmla="*/ 315 h 730"/>
                <a:gd name="T84" fmla="*/ 289 w 353"/>
                <a:gd name="T85" fmla="*/ 314 h 730"/>
                <a:gd name="T86" fmla="*/ 289 w 353"/>
                <a:gd name="T87" fmla="*/ 323 h 730"/>
                <a:gd name="T88" fmla="*/ 294 w 353"/>
                <a:gd name="T89" fmla="*/ 342 h 730"/>
                <a:gd name="T90" fmla="*/ 321 w 353"/>
                <a:gd name="T91" fmla="*/ 356 h 730"/>
                <a:gd name="T92" fmla="*/ 353 w 353"/>
                <a:gd name="T93" fmla="*/ 325 h 730"/>
                <a:gd name="T94" fmla="*/ 353 w 353"/>
                <a:gd name="T95" fmla="*/ 323 h 730"/>
                <a:gd name="T96" fmla="*/ 353 w 353"/>
                <a:gd name="T97" fmla="*/ 323 h 730"/>
                <a:gd name="T98" fmla="*/ 353 w 353"/>
                <a:gd name="T99" fmla="*/ 298 h 730"/>
                <a:gd name="T100" fmla="*/ 353 w 353"/>
                <a:gd name="T101" fmla="*/ 95 h 730"/>
                <a:gd name="T102" fmla="*/ 327 w 353"/>
                <a:gd name="T103" fmla="*/ 30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53" h="730">
                  <a:moveTo>
                    <a:pt x="327" y="30"/>
                  </a:moveTo>
                  <a:cubicBezTo>
                    <a:pt x="327" y="30"/>
                    <a:pt x="327" y="30"/>
                    <a:pt x="327" y="30"/>
                  </a:cubicBezTo>
                  <a:cubicBezTo>
                    <a:pt x="326" y="29"/>
                    <a:pt x="324" y="27"/>
                    <a:pt x="323" y="26"/>
                  </a:cubicBezTo>
                  <a:cubicBezTo>
                    <a:pt x="322" y="25"/>
                    <a:pt x="321" y="25"/>
                    <a:pt x="321" y="24"/>
                  </a:cubicBezTo>
                  <a:cubicBezTo>
                    <a:pt x="320" y="24"/>
                    <a:pt x="320" y="24"/>
                    <a:pt x="320" y="23"/>
                  </a:cubicBezTo>
                  <a:cubicBezTo>
                    <a:pt x="310" y="15"/>
                    <a:pt x="299" y="9"/>
                    <a:pt x="287" y="5"/>
                  </a:cubicBezTo>
                  <a:cubicBezTo>
                    <a:pt x="287" y="5"/>
                    <a:pt x="287" y="5"/>
                    <a:pt x="287" y="5"/>
                  </a:cubicBezTo>
                  <a:cubicBezTo>
                    <a:pt x="286" y="5"/>
                    <a:pt x="285" y="4"/>
                    <a:pt x="283" y="4"/>
                  </a:cubicBezTo>
                  <a:cubicBezTo>
                    <a:pt x="283" y="4"/>
                    <a:pt x="283" y="4"/>
                    <a:pt x="282" y="4"/>
                  </a:cubicBezTo>
                  <a:cubicBezTo>
                    <a:pt x="281" y="3"/>
                    <a:pt x="280" y="3"/>
                    <a:pt x="280" y="3"/>
                  </a:cubicBezTo>
                  <a:cubicBezTo>
                    <a:pt x="279" y="3"/>
                    <a:pt x="278" y="3"/>
                    <a:pt x="277" y="2"/>
                  </a:cubicBezTo>
                  <a:cubicBezTo>
                    <a:pt x="277" y="2"/>
                    <a:pt x="276" y="2"/>
                    <a:pt x="276" y="2"/>
                  </a:cubicBezTo>
                  <a:cubicBezTo>
                    <a:pt x="274" y="2"/>
                    <a:pt x="273" y="2"/>
                    <a:pt x="272" y="2"/>
                  </a:cubicBezTo>
                  <a:cubicBezTo>
                    <a:pt x="272" y="2"/>
                    <a:pt x="272" y="2"/>
                    <a:pt x="272" y="1"/>
                  </a:cubicBezTo>
                  <a:cubicBezTo>
                    <a:pt x="270" y="1"/>
                    <a:pt x="269" y="1"/>
                    <a:pt x="267" y="1"/>
                  </a:cubicBezTo>
                  <a:cubicBezTo>
                    <a:pt x="267" y="1"/>
                    <a:pt x="267" y="1"/>
                    <a:pt x="267" y="1"/>
                  </a:cubicBezTo>
                  <a:cubicBezTo>
                    <a:pt x="266" y="1"/>
                    <a:pt x="264" y="1"/>
                    <a:pt x="263" y="1"/>
                  </a:cubicBezTo>
                  <a:cubicBezTo>
                    <a:pt x="262" y="1"/>
                    <a:pt x="262" y="1"/>
                    <a:pt x="262" y="1"/>
                  </a:cubicBezTo>
                  <a:cubicBezTo>
                    <a:pt x="261" y="1"/>
                    <a:pt x="259" y="0"/>
                    <a:pt x="258" y="0"/>
                  </a:cubicBezTo>
                  <a:cubicBezTo>
                    <a:pt x="258" y="0"/>
                    <a:pt x="258" y="0"/>
                    <a:pt x="25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43" y="1"/>
                    <a:pt x="0" y="43"/>
                    <a:pt x="0" y="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41"/>
                    <a:pt x="15" y="356"/>
                    <a:pt x="32" y="356"/>
                  </a:cubicBezTo>
                  <a:cubicBezTo>
                    <a:pt x="50" y="356"/>
                    <a:pt x="64" y="341"/>
                    <a:pt x="64" y="323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81" y="687"/>
                    <a:pt x="81" y="687"/>
                    <a:pt x="81" y="687"/>
                  </a:cubicBezTo>
                  <a:cubicBezTo>
                    <a:pt x="81" y="711"/>
                    <a:pt x="101" y="730"/>
                    <a:pt x="125" y="730"/>
                  </a:cubicBezTo>
                  <a:cubicBezTo>
                    <a:pt x="148" y="730"/>
                    <a:pt x="168" y="711"/>
                    <a:pt x="168" y="687"/>
                  </a:cubicBezTo>
                  <a:cubicBezTo>
                    <a:pt x="168" y="358"/>
                    <a:pt x="168" y="358"/>
                    <a:pt x="168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687"/>
                    <a:pt x="185" y="687"/>
                    <a:pt x="185" y="687"/>
                  </a:cubicBezTo>
                  <a:cubicBezTo>
                    <a:pt x="185" y="711"/>
                    <a:pt x="204" y="730"/>
                    <a:pt x="228" y="730"/>
                  </a:cubicBezTo>
                  <a:cubicBezTo>
                    <a:pt x="252" y="730"/>
                    <a:pt x="272" y="711"/>
                    <a:pt x="272" y="687"/>
                  </a:cubicBezTo>
                  <a:cubicBezTo>
                    <a:pt x="272" y="686"/>
                    <a:pt x="272" y="685"/>
                    <a:pt x="272" y="683"/>
                  </a:cubicBezTo>
                  <a:cubicBezTo>
                    <a:pt x="272" y="687"/>
                    <a:pt x="272" y="687"/>
                    <a:pt x="272" y="687"/>
                  </a:cubicBezTo>
                  <a:cubicBezTo>
                    <a:pt x="272" y="687"/>
                    <a:pt x="272" y="687"/>
                    <a:pt x="272" y="117"/>
                  </a:cubicBezTo>
                  <a:cubicBezTo>
                    <a:pt x="272" y="117"/>
                    <a:pt x="272" y="117"/>
                    <a:pt x="289" y="117"/>
                  </a:cubicBezTo>
                  <a:cubicBezTo>
                    <a:pt x="289" y="117"/>
                    <a:pt x="289" y="117"/>
                    <a:pt x="289" y="315"/>
                  </a:cubicBezTo>
                  <a:cubicBezTo>
                    <a:pt x="289" y="314"/>
                    <a:pt x="289" y="314"/>
                    <a:pt x="289" y="314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289" y="330"/>
                    <a:pt x="291" y="337"/>
                    <a:pt x="294" y="342"/>
                  </a:cubicBezTo>
                  <a:cubicBezTo>
                    <a:pt x="300" y="350"/>
                    <a:pt x="310" y="356"/>
                    <a:pt x="321" y="356"/>
                  </a:cubicBezTo>
                  <a:cubicBezTo>
                    <a:pt x="338" y="356"/>
                    <a:pt x="352" y="342"/>
                    <a:pt x="353" y="325"/>
                  </a:cubicBezTo>
                  <a:cubicBezTo>
                    <a:pt x="353" y="324"/>
                    <a:pt x="353" y="324"/>
                    <a:pt x="353" y="323"/>
                  </a:cubicBezTo>
                  <a:cubicBezTo>
                    <a:pt x="353" y="323"/>
                    <a:pt x="353" y="323"/>
                    <a:pt x="353" y="323"/>
                  </a:cubicBezTo>
                  <a:cubicBezTo>
                    <a:pt x="353" y="298"/>
                    <a:pt x="353" y="298"/>
                    <a:pt x="353" y="298"/>
                  </a:cubicBezTo>
                  <a:cubicBezTo>
                    <a:pt x="353" y="270"/>
                    <a:pt x="353" y="213"/>
                    <a:pt x="353" y="95"/>
                  </a:cubicBezTo>
                  <a:cubicBezTo>
                    <a:pt x="353" y="70"/>
                    <a:pt x="343" y="47"/>
                    <a:pt x="327" y="3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068"/>
              <a:endParaRPr lang="en-US" sz="2400" dirty="0">
                <a:solidFill>
                  <a:srgbClr val="292929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8" name="Group 17"/>
          <p:cNvGrpSpPr/>
          <p:nvPr userDrawn="1"/>
        </p:nvGrpSpPr>
        <p:grpSpPr>
          <a:xfrm>
            <a:off x="9061876" y="1813780"/>
            <a:ext cx="1277929" cy="3245368"/>
            <a:chOff x="8882758" y="1905000"/>
            <a:chExt cx="1277596" cy="3245368"/>
          </a:xfrm>
        </p:grpSpPr>
        <p:sp>
          <p:nvSpPr>
            <p:cNvPr id="19" name="Oval 6"/>
            <p:cNvSpPr>
              <a:spLocks noChangeArrowheads="1"/>
            </p:cNvSpPr>
            <p:nvPr userDrawn="1"/>
          </p:nvSpPr>
          <p:spPr bwMode="auto">
            <a:xfrm>
              <a:off x="9255454" y="1905000"/>
              <a:ext cx="529136" cy="53987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068"/>
              <a:endParaRPr lang="en-US" sz="2400" dirty="0">
                <a:solidFill>
                  <a:srgbClr val="29292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0" name="Freeform 19"/>
            <p:cNvSpPr>
              <a:spLocks/>
            </p:cNvSpPr>
            <p:nvPr userDrawn="1"/>
          </p:nvSpPr>
          <p:spPr bwMode="auto">
            <a:xfrm>
              <a:off x="8882758" y="2506221"/>
              <a:ext cx="1277596" cy="2644147"/>
            </a:xfrm>
            <a:custGeom>
              <a:avLst/>
              <a:gdLst>
                <a:gd name="T0" fmla="*/ 327 w 353"/>
                <a:gd name="T1" fmla="*/ 30 h 730"/>
                <a:gd name="T2" fmla="*/ 327 w 353"/>
                <a:gd name="T3" fmla="*/ 30 h 730"/>
                <a:gd name="T4" fmla="*/ 323 w 353"/>
                <a:gd name="T5" fmla="*/ 26 h 730"/>
                <a:gd name="T6" fmla="*/ 321 w 353"/>
                <a:gd name="T7" fmla="*/ 24 h 730"/>
                <a:gd name="T8" fmla="*/ 320 w 353"/>
                <a:gd name="T9" fmla="*/ 23 h 730"/>
                <a:gd name="T10" fmla="*/ 287 w 353"/>
                <a:gd name="T11" fmla="*/ 5 h 730"/>
                <a:gd name="T12" fmla="*/ 287 w 353"/>
                <a:gd name="T13" fmla="*/ 5 h 730"/>
                <a:gd name="T14" fmla="*/ 283 w 353"/>
                <a:gd name="T15" fmla="*/ 4 h 730"/>
                <a:gd name="T16" fmla="*/ 282 w 353"/>
                <a:gd name="T17" fmla="*/ 4 h 730"/>
                <a:gd name="T18" fmla="*/ 280 w 353"/>
                <a:gd name="T19" fmla="*/ 3 h 730"/>
                <a:gd name="T20" fmla="*/ 277 w 353"/>
                <a:gd name="T21" fmla="*/ 2 h 730"/>
                <a:gd name="T22" fmla="*/ 276 w 353"/>
                <a:gd name="T23" fmla="*/ 2 h 730"/>
                <a:gd name="T24" fmla="*/ 272 w 353"/>
                <a:gd name="T25" fmla="*/ 2 h 730"/>
                <a:gd name="T26" fmla="*/ 272 w 353"/>
                <a:gd name="T27" fmla="*/ 1 h 730"/>
                <a:gd name="T28" fmla="*/ 267 w 353"/>
                <a:gd name="T29" fmla="*/ 1 h 730"/>
                <a:gd name="T30" fmla="*/ 267 w 353"/>
                <a:gd name="T31" fmla="*/ 1 h 730"/>
                <a:gd name="T32" fmla="*/ 263 w 353"/>
                <a:gd name="T33" fmla="*/ 1 h 730"/>
                <a:gd name="T34" fmla="*/ 262 w 353"/>
                <a:gd name="T35" fmla="*/ 1 h 730"/>
                <a:gd name="T36" fmla="*/ 258 w 353"/>
                <a:gd name="T37" fmla="*/ 0 h 730"/>
                <a:gd name="T38" fmla="*/ 258 w 353"/>
                <a:gd name="T39" fmla="*/ 0 h 730"/>
                <a:gd name="T40" fmla="*/ 96 w 353"/>
                <a:gd name="T41" fmla="*/ 0 h 730"/>
                <a:gd name="T42" fmla="*/ 95 w 353"/>
                <a:gd name="T43" fmla="*/ 0 h 730"/>
                <a:gd name="T44" fmla="*/ 95 w 353"/>
                <a:gd name="T45" fmla="*/ 0 h 730"/>
                <a:gd name="T46" fmla="*/ 0 w 353"/>
                <a:gd name="T47" fmla="*/ 95 h 730"/>
                <a:gd name="T48" fmla="*/ 0 w 353"/>
                <a:gd name="T49" fmla="*/ 323 h 730"/>
                <a:gd name="T50" fmla="*/ 32 w 353"/>
                <a:gd name="T51" fmla="*/ 356 h 730"/>
                <a:gd name="T52" fmla="*/ 64 w 353"/>
                <a:gd name="T53" fmla="*/ 323 h 730"/>
                <a:gd name="T54" fmla="*/ 64 w 353"/>
                <a:gd name="T55" fmla="*/ 117 h 730"/>
                <a:gd name="T56" fmla="*/ 81 w 353"/>
                <a:gd name="T57" fmla="*/ 117 h 730"/>
                <a:gd name="T58" fmla="*/ 81 w 353"/>
                <a:gd name="T59" fmla="*/ 687 h 730"/>
                <a:gd name="T60" fmla="*/ 125 w 353"/>
                <a:gd name="T61" fmla="*/ 730 h 730"/>
                <a:gd name="T62" fmla="*/ 168 w 353"/>
                <a:gd name="T63" fmla="*/ 687 h 730"/>
                <a:gd name="T64" fmla="*/ 168 w 353"/>
                <a:gd name="T65" fmla="*/ 358 h 730"/>
                <a:gd name="T66" fmla="*/ 185 w 353"/>
                <a:gd name="T67" fmla="*/ 358 h 730"/>
                <a:gd name="T68" fmla="*/ 185 w 353"/>
                <a:gd name="T69" fmla="*/ 687 h 730"/>
                <a:gd name="T70" fmla="*/ 228 w 353"/>
                <a:gd name="T71" fmla="*/ 730 h 730"/>
                <a:gd name="T72" fmla="*/ 272 w 353"/>
                <a:gd name="T73" fmla="*/ 687 h 730"/>
                <a:gd name="T74" fmla="*/ 272 w 353"/>
                <a:gd name="T75" fmla="*/ 683 h 730"/>
                <a:gd name="T76" fmla="*/ 272 w 353"/>
                <a:gd name="T77" fmla="*/ 687 h 730"/>
                <a:gd name="T78" fmla="*/ 272 w 353"/>
                <a:gd name="T79" fmla="*/ 117 h 730"/>
                <a:gd name="T80" fmla="*/ 289 w 353"/>
                <a:gd name="T81" fmla="*/ 117 h 730"/>
                <a:gd name="T82" fmla="*/ 289 w 353"/>
                <a:gd name="T83" fmla="*/ 315 h 730"/>
                <a:gd name="T84" fmla="*/ 289 w 353"/>
                <a:gd name="T85" fmla="*/ 314 h 730"/>
                <a:gd name="T86" fmla="*/ 289 w 353"/>
                <a:gd name="T87" fmla="*/ 323 h 730"/>
                <a:gd name="T88" fmla="*/ 294 w 353"/>
                <a:gd name="T89" fmla="*/ 342 h 730"/>
                <a:gd name="T90" fmla="*/ 321 w 353"/>
                <a:gd name="T91" fmla="*/ 356 h 730"/>
                <a:gd name="T92" fmla="*/ 353 w 353"/>
                <a:gd name="T93" fmla="*/ 325 h 730"/>
                <a:gd name="T94" fmla="*/ 353 w 353"/>
                <a:gd name="T95" fmla="*/ 323 h 730"/>
                <a:gd name="T96" fmla="*/ 353 w 353"/>
                <a:gd name="T97" fmla="*/ 323 h 730"/>
                <a:gd name="T98" fmla="*/ 353 w 353"/>
                <a:gd name="T99" fmla="*/ 298 h 730"/>
                <a:gd name="T100" fmla="*/ 353 w 353"/>
                <a:gd name="T101" fmla="*/ 95 h 730"/>
                <a:gd name="T102" fmla="*/ 327 w 353"/>
                <a:gd name="T103" fmla="*/ 30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53" h="730">
                  <a:moveTo>
                    <a:pt x="327" y="30"/>
                  </a:moveTo>
                  <a:cubicBezTo>
                    <a:pt x="327" y="30"/>
                    <a:pt x="327" y="30"/>
                    <a:pt x="327" y="30"/>
                  </a:cubicBezTo>
                  <a:cubicBezTo>
                    <a:pt x="326" y="29"/>
                    <a:pt x="324" y="27"/>
                    <a:pt x="323" y="26"/>
                  </a:cubicBezTo>
                  <a:cubicBezTo>
                    <a:pt x="322" y="25"/>
                    <a:pt x="321" y="25"/>
                    <a:pt x="321" y="24"/>
                  </a:cubicBezTo>
                  <a:cubicBezTo>
                    <a:pt x="320" y="24"/>
                    <a:pt x="320" y="24"/>
                    <a:pt x="320" y="23"/>
                  </a:cubicBezTo>
                  <a:cubicBezTo>
                    <a:pt x="310" y="15"/>
                    <a:pt x="299" y="9"/>
                    <a:pt x="287" y="5"/>
                  </a:cubicBezTo>
                  <a:cubicBezTo>
                    <a:pt x="287" y="5"/>
                    <a:pt x="287" y="5"/>
                    <a:pt x="287" y="5"/>
                  </a:cubicBezTo>
                  <a:cubicBezTo>
                    <a:pt x="286" y="5"/>
                    <a:pt x="285" y="4"/>
                    <a:pt x="283" y="4"/>
                  </a:cubicBezTo>
                  <a:cubicBezTo>
                    <a:pt x="283" y="4"/>
                    <a:pt x="283" y="4"/>
                    <a:pt x="282" y="4"/>
                  </a:cubicBezTo>
                  <a:cubicBezTo>
                    <a:pt x="281" y="3"/>
                    <a:pt x="280" y="3"/>
                    <a:pt x="280" y="3"/>
                  </a:cubicBezTo>
                  <a:cubicBezTo>
                    <a:pt x="279" y="3"/>
                    <a:pt x="278" y="3"/>
                    <a:pt x="277" y="2"/>
                  </a:cubicBezTo>
                  <a:cubicBezTo>
                    <a:pt x="277" y="2"/>
                    <a:pt x="276" y="2"/>
                    <a:pt x="276" y="2"/>
                  </a:cubicBezTo>
                  <a:cubicBezTo>
                    <a:pt x="274" y="2"/>
                    <a:pt x="273" y="2"/>
                    <a:pt x="272" y="2"/>
                  </a:cubicBezTo>
                  <a:cubicBezTo>
                    <a:pt x="272" y="2"/>
                    <a:pt x="272" y="2"/>
                    <a:pt x="272" y="1"/>
                  </a:cubicBezTo>
                  <a:cubicBezTo>
                    <a:pt x="270" y="1"/>
                    <a:pt x="269" y="1"/>
                    <a:pt x="267" y="1"/>
                  </a:cubicBezTo>
                  <a:cubicBezTo>
                    <a:pt x="267" y="1"/>
                    <a:pt x="267" y="1"/>
                    <a:pt x="267" y="1"/>
                  </a:cubicBezTo>
                  <a:cubicBezTo>
                    <a:pt x="266" y="1"/>
                    <a:pt x="264" y="1"/>
                    <a:pt x="263" y="1"/>
                  </a:cubicBezTo>
                  <a:cubicBezTo>
                    <a:pt x="262" y="1"/>
                    <a:pt x="262" y="1"/>
                    <a:pt x="262" y="1"/>
                  </a:cubicBezTo>
                  <a:cubicBezTo>
                    <a:pt x="261" y="1"/>
                    <a:pt x="259" y="0"/>
                    <a:pt x="258" y="0"/>
                  </a:cubicBezTo>
                  <a:cubicBezTo>
                    <a:pt x="258" y="0"/>
                    <a:pt x="258" y="0"/>
                    <a:pt x="25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43" y="1"/>
                    <a:pt x="0" y="43"/>
                    <a:pt x="0" y="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41"/>
                    <a:pt x="15" y="356"/>
                    <a:pt x="32" y="356"/>
                  </a:cubicBezTo>
                  <a:cubicBezTo>
                    <a:pt x="50" y="356"/>
                    <a:pt x="64" y="341"/>
                    <a:pt x="64" y="323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81" y="687"/>
                    <a:pt x="81" y="687"/>
                    <a:pt x="81" y="687"/>
                  </a:cubicBezTo>
                  <a:cubicBezTo>
                    <a:pt x="81" y="711"/>
                    <a:pt x="101" y="730"/>
                    <a:pt x="125" y="730"/>
                  </a:cubicBezTo>
                  <a:cubicBezTo>
                    <a:pt x="148" y="730"/>
                    <a:pt x="168" y="711"/>
                    <a:pt x="168" y="687"/>
                  </a:cubicBezTo>
                  <a:cubicBezTo>
                    <a:pt x="168" y="358"/>
                    <a:pt x="168" y="358"/>
                    <a:pt x="168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687"/>
                    <a:pt x="185" y="687"/>
                    <a:pt x="185" y="687"/>
                  </a:cubicBezTo>
                  <a:cubicBezTo>
                    <a:pt x="185" y="711"/>
                    <a:pt x="204" y="730"/>
                    <a:pt x="228" y="730"/>
                  </a:cubicBezTo>
                  <a:cubicBezTo>
                    <a:pt x="252" y="730"/>
                    <a:pt x="272" y="711"/>
                    <a:pt x="272" y="687"/>
                  </a:cubicBezTo>
                  <a:cubicBezTo>
                    <a:pt x="272" y="686"/>
                    <a:pt x="272" y="685"/>
                    <a:pt x="272" y="683"/>
                  </a:cubicBezTo>
                  <a:cubicBezTo>
                    <a:pt x="272" y="687"/>
                    <a:pt x="272" y="687"/>
                    <a:pt x="272" y="687"/>
                  </a:cubicBezTo>
                  <a:cubicBezTo>
                    <a:pt x="272" y="687"/>
                    <a:pt x="272" y="687"/>
                    <a:pt x="272" y="117"/>
                  </a:cubicBezTo>
                  <a:cubicBezTo>
                    <a:pt x="272" y="117"/>
                    <a:pt x="272" y="117"/>
                    <a:pt x="289" y="117"/>
                  </a:cubicBezTo>
                  <a:cubicBezTo>
                    <a:pt x="289" y="117"/>
                    <a:pt x="289" y="117"/>
                    <a:pt x="289" y="315"/>
                  </a:cubicBezTo>
                  <a:cubicBezTo>
                    <a:pt x="289" y="314"/>
                    <a:pt x="289" y="314"/>
                    <a:pt x="289" y="314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289" y="330"/>
                    <a:pt x="291" y="337"/>
                    <a:pt x="294" y="342"/>
                  </a:cubicBezTo>
                  <a:cubicBezTo>
                    <a:pt x="300" y="350"/>
                    <a:pt x="310" y="356"/>
                    <a:pt x="321" y="356"/>
                  </a:cubicBezTo>
                  <a:cubicBezTo>
                    <a:pt x="338" y="356"/>
                    <a:pt x="352" y="342"/>
                    <a:pt x="353" y="325"/>
                  </a:cubicBezTo>
                  <a:cubicBezTo>
                    <a:pt x="353" y="324"/>
                    <a:pt x="353" y="324"/>
                    <a:pt x="353" y="323"/>
                  </a:cubicBezTo>
                  <a:cubicBezTo>
                    <a:pt x="353" y="323"/>
                    <a:pt x="353" y="323"/>
                    <a:pt x="353" y="323"/>
                  </a:cubicBezTo>
                  <a:cubicBezTo>
                    <a:pt x="353" y="298"/>
                    <a:pt x="353" y="298"/>
                    <a:pt x="353" y="298"/>
                  </a:cubicBezTo>
                  <a:cubicBezTo>
                    <a:pt x="353" y="270"/>
                    <a:pt x="353" y="213"/>
                    <a:pt x="353" y="95"/>
                  </a:cubicBezTo>
                  <a:cubicBezTo>
                    <a:pt x="353" y="70"/>
                    <a:pt x="343" y="47"/>
                    <a:pt x="327" y="3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068"/>
              <a:endParaRPr lang="en-US" sz="2400" dirty="0">
                <a:solidFill>
                  <a:srgbClr val="292929"/>
                </a:solidFill>
                <a:latin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249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1416265"/>
      </p:ext>
    </p:extLst>
  </p:cSld>
  <p:clrMapOvr>
    <a:masterClrMapping/>
  </p:clrMapOvr>
  <p:transition spd="slow">
    <p:wheel spokes="1"/>
  </p:transition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5808" y="1556792"/>
            <a:ext cx="10972800" cy="468052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2659269"/>
      </p:ext>
    </p:extLst>
  </p:cSld>
  <p:clrMapOvr>
    <a:masterClrMapping/>
  </p:clrMapOvr>
  <p:transition spd="slow">
    <p:wheel spokes="1"/>
  </p:transition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556793"/>
            <a:ext cx="5384800" cy="452596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556793"/>
            <a:ext cx="5384800" cy="452596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790914"/>
      </p:ext>
    </p:extLst>
  </p:cSld>
  <p:clrMapOvr>
    <a:masterClrMapping/>
  </p:clrMapOvr>
  <p:transition spd="slow">
    <p:wheel spokes="1"/>
  </p:transition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8244" y="1556792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2000" b="1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8244" y="2196554"/>
            <a:ext cx="5386917" cy="395128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012" y="1556792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2000" b="1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012" y="2196554"/>
            <a:ext cx="5389033" cy="395128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1657774"/>
      </p:ext>
    </p:extLst>
  </p:cSld>
  <p:clrMapOvr>
    <a:masterClrMapping/>
  </p:clrMapOvr>
  <p:transition spd="slow">
    <p:wheel spokes="1"/>
  </p:transition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90872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20000"/>
              </a:lnSpc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908721"/>
            <a:ext cx="6815667" cy="585311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207077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44121122"/>
      </p:ext>
    </p:extLst>
  </p:cSld>
  <p:clrMapOvr>
    <a:masterClrMapping/>
  </p:clrMapOvr>
  <p:transition spd="slow">
    <p:wheel spokes="1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Divider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21344" y="3467678"/>
            <a:ext cx="10696187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bg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8800" b="0" i="0" u="none" strike="noStrike" kern="1200" cap="none" spc="-120" normalizeH="0" baseline="0" dirty="0" smtClean="0">
                <a:ln w="3175">
                  <a:noFill/>
                </a:ln>
                <a:solidFill>
                  <a:schemeClr val="bg1">
                    <a:alpha val="99000"/>
                  </a:schemeClr>
                </a:solidFill>
                <a:effectLst/>
                <a:uLnTx/>
                <a:uFillTx/>
                <a:latin typeface="Segoe UI Light"/>
                <a:ea typeface="+mn-ea"/>
                <a:cs typeface="Arial" charset="0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7977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922710"/>
            <a:ext cx="10972800" cy="634083"/>
          </a:xfrm>
          <a:prstGeom prst="rect">
            <a:avLst/>
          </a:prstGeom>
        </p:spPr>
        <p:txBody>
          <a:bodyPr/>
          <a:lstStyle>
            <a:lvl1pPr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700808"/>
            <a:ext cx="10972800" cy="4608512"/>
          </a:xfrm>
          <a:prstGeom prst="rect">
            <a:avLst/>
          </a:prstGeom>
        </p:spPr>
        <p:txBody>
          <a:bodyPr vert="eaVert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6000043"/>
      </p:ext>
    </p:extLst>
  </p:cSld>
  <p:clrMapOvr>
    <a:masterClrMapping/>
  </p:clrMapOvr>
  <p:transition spd="slow">
    <p:wheel spokes="1"/>
  </p:transition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3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922710"/>
            <a:ext cx="10972800" cy="634083"/>
          </a:xfrm>
          <a:prstGeom prst="rect">
            <a:avLst/>
          </a:prstGeom>
        </p:spPr>
        <p:txBody>
          <a:bodyPr/>
          <a:lstStyle>
            <a:lvl1pPr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700808"/>
            <a:ext cx="10972800" cy="468052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txBody>
          <a:bodyPr vert="eaVert" anchor="b" anchorCtr="0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defRPr sz="2400" b="1">
                <a:latin typeface="微软雅黑" pitchFamily="34" charset="-122"/>
                <a:ea typeface="微软雅黑" pitchFamily="34" charset="-122"/>
              </a:defRPr>
            </a:lvl2pPr>
            <a:lvl3pPr>
              <a:defRPr sz="2000" b="1">
                <a:latin typeface="微软雅黑" pitchFamily="34" charset="-122"/>
                <a:ea typeface="微软雅黑" pitchFamily="34" charset="-122"/>
              </a:defRPr>
            </a:lvl3pPr>
            <a:lvl4pPr>
              <a:defRPr sz="1800" b="1">
                <a:latin typeface="微软雅黑" pitchFamily="34" charset="-122"/>
                <a:ea typeface="微软雅黑" pitchFamily="34" charset="-122"/>
              </a:defRPr>
            </a:lvl4pPr>
            <a:lvl5pPr>
              <a:defRPr sz="18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1919519"/>
      </p:ext>
    </p:extLst>
  </p:cSld>
  <p:clrMapOvr>
    <a:masterClrMapping/>
  </p:clrMapOvr>
  <p:transition spd="slow">
    <p:wheel spokes="1"/>
  </p:transition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25408" y="836713"/>
            <a:ext cx="2743200" cy="5419477"/>
          </a:xfrm>
          <a:prstGeom prst="rect">
            <a:avLst/>
          </a:prstGeom>
        </p:spPr>
        <p:txBody>
          <a:bodyPr vert="eaVert" anchor="ctr" anchorCtr="0"/>
          <a:lstStyle>
            <a:lvl1pPr>
              <a:defRPr sz="28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9867" y="846301"/>
            <a:ext cx="8026400" cy="5419477"/>
          </a:xfrm>
          <a:prstGeom prst="rect">
            <a:avLst/>
          </a:prstGeom>
        </p:spPr>
        <p:txBody>
          <a:bodyPr vert="eaVert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0872791"/>
      </p:ext>
    </p:extLst>
  </p:cSld>
  <p:clrMapOvr>
    <a:masterClrMapping/>
  </p:clrMapOvr>
  <p:transition spd="slow">
    <p:wheel spokes="1"/>
  </p:transition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23392" y="836713"/>
            <a:ext cx="2743200" cy="5419477"/>
          </a:xfrm>
          <a:prstGeom prst="rect">
            <a:avLst/>
          </a:prstGeom>
        </p:spPr>
        <p:txBody>
          <a:bodyPr vert="eaVert" anchor="ctr" anchorCtr="0"/>
          <a:lstStyle>
            <a:lvl1pPr>
              <a:defRPr sz="28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599723" y="836712"/>
            <a:ext cx="7982677" cy="55446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txBody>
          <a:bodyPr vert="eaVert" anchor="b" anchorCtr="0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defRPr sz="2400" b="1">
                <a:latin typeface="微软雅黑" pitchFamily="34" charset="-122"/>
                <a:ea typeface="微软雅黑" pitchFamily="34" charset="-122"/>
              </a:defRPr>
            </a:lvl2pPr>
            <a:lvl3pPr>
              <a:defRPr sz="2000" b="1">
                <a:latin typeface="微软雅黑" pitchFamily="34" charset="-122"/>
                <a:ea typeface="微软雅黑" pitchFamily="34" charset="-122"/>
              </a:defRPr>
            </a:lvl3pPr>
            <a:lvl4pPr>
              <a:defRPr sz="1800" b="1">
                <a:latin typeface="微软雅黑" pitchFamily="34" charset="-122"/>
                <a:ea typeface="微软雅黑" pitchFamily="34" charset="-122"/>
              </a:defRPr>
            </a:lvl4pPr>
            <a:lvl5pPr>
              <a:defRPr sz="18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7219444"/>
      </p:ext>
    </p:extLst>
  </p:cSld>
  <p:clrMapOvr>
    <a:masterClrMapping/>
  </p:clrMapOvr>
  <p:transition spd="slow">
    <p:wheel spokes="1"/>
  </p:transition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5009728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20000"/>
              </a:lnSpc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821903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32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576466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4594147"/>
      </p:ext>
    </p:extLst>
  </p:cSld>
  <p:clrMapOvr>
    <a:masterClrMapping/>
  </p:clrMapOvr>
  <p:transition spd="slow">
    <p:wheel spokes="1"/>
  </p:transition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3739681"/>
      </p:ext>
    </p:extLst>
  </p:cSld>
  <p:clrMapOvr>
    <a:masterClrMapping/>
  </p:clrMapOvr>
  <p:transition spd="slow">
    <p:wheel spokes="1"/>
  </p:transition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984" y="-23813"/>
            <a:ext cx="8957733" cy="1143001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13885" y="1449388"/>
            <a:ext cx="8942916" cy="41084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658789"/>
      </p:ext>
    </p:extLst>
  </p:cSld>
  <p:clrMapOvr>
    <a:masterClrMapping/>
  </p:clrMapOvr>
  <p:transition spd="slow">
    <p:wheel spokes="1"/>
  </p:transition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223F7BB-6205-409E-90CD-FFF4301479B8}" type="slidenum">
              <a:rPr lang="en-US" altLang="zh-CN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077545"/>
      </p:ext>
    </p:extLst>
  </p:cSld>
  <p:clrMapOvr>
    <a:masterClrMapping/>
  </p:clrMapOvr>
  <p:transition spd="slow">
    <p:wheel spokes="1"/>
  </p:transition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977802"/>
      </p:ext>
    </p:extLst>
  </p:cSld>
  <p:clrMapOvr>
    <a:masterClrMapping/>
  </p:clrMapOvr>
  <p:transition spd="slow">
    <p:wheel spokes="1"/>
  </p:transition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5808" y="1556792"/>
            <a:ext cx="10972800" cy="468052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3235383"/>
      </p:ext>
    </p:extLst>
  </p:cSld>
  <p:clrMapOvr>
    <a:masterClrMapping/>
  </p:clrMapOvr>
  <p:transition spd="slow">
    <p:wheel spokes="1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randing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3643" y="0"/>
            <a:ext cx="9144714" cy="6858000"/>
          </a:xfrm>
          <a:prstGeom prst="rect">
            <a:avLst/>
          </a:prstGeom>
        </p:spPr>
      </p:pic>
      <p:sp>
        <p:nvSpPr>
          <p:cNvPr id="3" name="Text Box 3"/>
          <p:cNvSpPr txBox="1">
            <a:spLocks noChangeArrowheads="1"/>
          </p:cNvSpPr>
          <p:nvPr/>
        </p:nvSpPr>
        <p:spPr bwMode="blackWhite">
          <a:xfrm>
            <a:off x="533400" y="6083574"/>
            <a:ext cx="11150600" cy="29764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914160" eaLnBrk="0" hangingPunct="0"/>
            <a:r>
              <a:rPr lang="en-US" sz="667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cs typeface="Arial" charset="0"/>
              </a:rPr>
              <a:t>© 201</a:t>
            </a:r>
            <a:r>
              <a:rPr lang="en-US" altLang="zh-CN" sz="667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cs typeface="Arial" charset="0"/>
              </a:rPr>
              <a:t>3</a:t>
            </a:r>
            <a:r>
              <a:rPr lang="en-US" sz="667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cs typeface="Arial" charset="0"/>
              </a:rPr>
              <a:t> </a:t>
            </a:r>
            <a:r>
              <a:rPr lang="en-US" sz="667" dirty="0" err="1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cs typeface="Arial" charset="0"/>
              </a:rPr>
              <a:t>Yonyou</a:t>
            </a:r>
            <a:r>
              <a:rPr lang="en-US" sz="667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cs typeface="Arial" charset="0"/>
              </a:rPr>
              <a:t> Corporation. All rights reserved. </a:t>
            </a:r>
          </a:p>
          <a:p>
            <a:pPr algn="ctr" defTabSz="914160" eaLnBrk="0" hangingPunct="0"/>
            <a:endParaRPr lang="en-US" sz="667" dirty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7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556793"/>
            <a:ext cx="5384800" cy="452596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556793"/>
            <a:ext cx="5384800" cy="452596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5556055"/>
      </p:ext>
    </p:extLst>
  </p:cSld>
  <p:clrMapOvr>
    <a:masterClrMapping/>
  </p:clrMapOvr>
  <p:transition spd="slow">
    <p:wheel spokes="1"/>
  </p:transition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8244" y="1556792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2000" b="1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8244" y="2196554"/>
            <a:ext cx="5386917" cy="395128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012" y="1556792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2000" b="1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012" y="2196554"/>
            <a:ext cx="5389033" cy="395128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6374304"/>
      </p:ext>
    </p:extLst>
  </p:cSld>
  <p:clrMapOvr>
    <a:masterClrMapping/>
  </p:clrMapOvr>
  <p:transition spd="slow">
    <p:wheel spokes="1"/>
  </p:transition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90872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20000"/>
              </a:lnSpc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908721"/>
            <a:ext cx="6815667" cy="585311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207077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00397405"/>
      </p:ext>
    </p:extLst>
  </p:cSld>
  <p:clrMapOvr>
    <a:masterClrMapping/>
  </p:clrMapOvr>
  <p:transition spd="slow">
    <p:wheel spokes="1"/>
  </p:transition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922710"/>
            <a:ext cx="10972800" cy="634083"/>
          </a:xfrm>
          <a:prstGeom prst="rect">
            <a:avLst/>
          </a:prstGeom>
        </p:spPr>
        <p:txBody>
          <a:bodyPr/>
          <a:lstStyle>
            <a:lvl1pPr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700808"/>
            <a:ext cx="10972800" cy="4608512"/>
          </a:xfrm>
          <a:prstGeom prst="rect">
            <a:avLst/>
          </a:prstGeom>
        </p:spPr>
        <p:txBody>
          <a:bodyPr vert="eaVert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1182227"/>
      </p:ext>
    </p:extLst>
  </p:cSld>
  <p:clrMapOvr>
    <a:masterClrMapping/>
  </p:clrMapOvr>
  <p:transition spd="slow">
    <p:wheel spokes="1"/>
  </p:transition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3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922710"/>
            <a:ext cx="10972800" cy="634083"/>
          </a:xfrm>
          <a:prstGeom prst="rect">
            <a:avLst/>
          </a:prstGeom>
        </p:spPr>
        <p:txBody>
          <a:bodyPr/>
          <a:lstStyle>
            <a:lvl1pPr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700808"/>
            <a:ext cx="10972800" cy="468052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txBody>
          <a:bodyPr vert="eaVert" anchor="b" anchorCtr="0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defRPr sz="2400" b="1">
                <a:latin typeface="微软雅黑" pitchFamily="34" charset="-122"/>
                <a:ea typeface="微软雅黑" pitchFamily="34" charset="-122"/>
              </a:defRPr>
            </a:lvl2pPr>
            <a:lvl3pPr>
              <a:defRPr sz="2000" b="1">
                <a:latin typeface="微软雅黑" pitchFamily="34" charset="-122"/>
                <a:ea typeface="微软雅黑" pitchFamily="34" charset="-122"/>
              </a:defRPr>
            </a:lvl3pPr>
            <a:lvl4pPr>
              <a:defRPr sz="1800" b="1">
                <a:latin typeface="微软雅黑" pitchFamily="34" charset="-122"/>
                <a:ea typeface="微软雅黑" pitchFamily="34" charset="-122"/>
              </a:defRPr>
            </a:lvl4pPr>
            <a:lvl5pPr>
              <a:defRPr sz="18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9014610"/>
      </p:ext>
    </p:extLst>
  </p:cSld>
  <p:clrMapOvr>
    <a:masterClrMapping/>
  </p:clrMapOvr>
  <p:transition spd="slow">
    <p:wheel spokes="1"/>
  </p:transition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25408" y="836713"/>
            <a:ext cx="2743200" cy="5419477"/>
          </a:xfrm>
          <a:prstGeom prst="rect">
            <a:avLst/>
          </a:prstGeom>
        </p:spPr>
        <p:txBody>
          <a:bodyPr vert="eaVert" anchor="ctr" anchorCtr="0"/>
          <a:lstStyle>
            <a:lvl1pPr>
              <a:defRPr sz="28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9867" y="846301"/>
            <a:ext cx="8026400" cy="5419477"/>
          </a:xfrm>
          <a:prstGeom prst="rect">
            <a:avLst/>
          </a:prstGeom>
        </p:spPr>
        <p:txBody>
          <a:bodyPr vert="eaVert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861383"/>
      </p:ext>
    </p:extLst>
  </p:cSld>
  <p:clrMapOvr>
    <a:masterClrMapping/>
  </p:clrMapOvr>
  <p:transition spd="slow">
    <p:wheel spokes="1"/>
  </p:transition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23392" y="836713"/>
            <a:ext cx="2743200" cy="5419477"/>
          </a:xfrm>
          <a:prstGeom prst="rect">
            <a:avLst/>
          </a:prstGeom>
        </p:spPr>
        <p:txBody>
          <a:bodyPr vert="eaVert" anchor="ctr" anchorCtr="0"/>
          <a:lstStyle>
            <a:lvl1pPr>
              <a:defRPr sz="28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599723" y="836712"/>
            <a:ext cx="7982677" cy="55446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txBody>
          <a:bodyPr vert="eaVert" anchor="b" anchorCtr="0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defRPr sz="2400" b="1">
                <a:latin typeface="微软雅黑" pitchFamily="34" charset="-122"/>
                <a:ea typeface="微软雅黑" pitchFamily="34" charset="-122"/>
              </a:defRPr>
            </a:lvl2pPr>
            <a:lvl3pPr>
              <a:defRPr sz="2000" b="1">
                <a:latin typeface="微软雅黑" pitchFamily="34" charset="-122"/>
                <a:ea typeface="微软雅黑" pitchFamily="34" charset="-122"/>
              </a:defRPr>
            </a:lvl3pPr>
            <a:lvl4pPr>
              <a:defRPr sz="1800" b="1">
                <a:latin typeface="微软雅黑" pitchFamily="34" charset="-122"/>
                <a:ea typeface="微软雅黑" pitchFamily="34" charset="-122"/>
              </a:defRPr>
            </a:lvl4pPr>
            <a:lvl5pPr>
              <a:defRPr sz="18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2355782"/>
      </p:ext>
    </p:extLst>
  </p:cSld>
  <p:clrMapOvr>
    <a:masterClrMapping/>
  </p:clrMapOvr>
  <p:transition spd="slow">
    <p:wheel spokes="1"/>
  </p:transition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5009728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20000"/>
              </a:lnSpc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821903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32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576466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35442079"/>
      </p:ext>
    </p:extLst>
  </p:cSld>
  <p:clrMapOvr>
    <a:masterClrMapping/>
  </p:clrMapOvr>
  <p:transition spd="slow">
    <p:wheel spokes="1"/>
  </p:transition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060866"/>
      </p:ext>
    </p:extLst>
  </p:cSld>
  <p:clrMapOvr>
    <a:masterClrMapping/>
  </p:clrMapOvr>
  <p:transition spd="slow">
    <p:wheel spokes="1"/>
  </p:transition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984" y="-23813"/>
            <a:ext cx="8957733" cy="1143001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13885" y="1449388"/>
            <a:ext cx="8942916" cy="41084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1415985"/>
      </p:ext>
    </p:extLst>
  </p:cSld>
  <p:clrMapOvr>
    <a:masterClrMapping/>
  </p:clrMapOvr>
  <p:transition spd="slow">
    <p:wheel spokes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Option 3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Tile"/>
          <p:cNvSpPr/>
          <p:nvPr userDrawn="1"/>
        </p:nvSpPr>
        <p:spPr bwMode="auto">
          <a:xfrm>
            <a:off x="4011074" y="3187137"/>
            <a:ext cx="7164665" cy="282313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4" tIns="45713" rIns="91424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7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23" name="Arrow Bar"/>
          <p:cNvSpPr/>
          <p:nvPr userDrawn="1"/>
        </p:nvSpPr>
        <p:spPr bwMode="auto">
          <a:xfrm>
            <a:off x="4011070" y="1514475"/>
            <a:ext cx="7164665" cy="149961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4" tIns="45713" rIns="91424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7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 useBgFill="1">
        <p:nvSpPr>
          <p:cNvPr id="24" name="Left Mask"/>
          <p:cNvSpPr/>
          <p:nvPr userDrawn="1"/>
        </p:nvSpPr>
        <p:spPr bwMode="auto">
          <a:xfrm>
            <a:off x="0" y="1514476"/>
            <a:ext cx="4011069" cy="149961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4" tIns="45713" rIns="91424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7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25" name="Circle Arrow"/>
          <p:cNvSpPr>
            <a:spLocks noEditPoints="1"/>
          </p:cNvSpPr>
          <p:nvPr userDrawn="1"/>
        </p:nvSpPr>
        <p:spPr bwMode="auto">
          <a:xfrm rot="5400000">
            <a:off x="9950933" y="1872947"/>
            <a:ext cx="841375" cy="841595"/>
          </a:xfrm>
          <a:custGeom>
            <a:avLst/>
            <a:gdLst>
              <a:gd name="T0" fmla="*/ 112 w 224"/>
              <a:gd name="T1" fmla="*/ 0 h 224"/>
              <a:gd name="T2" fmla="*/ 0 w 224"/>
              <a:gd name="T3" fmla="*/ 112 h 224"/>
              <a:gd name="T4" fmla="*/ 112 w 224"/>
              <a:gd name="T5" fmla="*/ 224 h 224"/>
              <a:gd name="T6" fmla="*/ 224 w 224"/>
              <a:gd name="T7" fmla="*/ 112 h 224"/>
              <a:gd name="T8" fmla="*/ 112 w 224"/>
              <a:gd name="T9" fmla="*/ 0 h 224"/>
              <a:gd name="T10" fmla="*/ 112 w 224"/>
              <a:gd name="T11" fmla="*/ 216 h 224"/>
              <a:gd name="T12" fmla="*/ 8 w 224"/>
              <a:gd name="T13" fmla="*/ 112 h 224"/>
              <a:gd name="T14" fmla="*/ 112 w 224"/>
              <a:gd name="T15" fmla="*/ 8 h 224"/>
              <a:gd name="T16" fmla="*/ 216 w 224"/>
              <a:gd name="T17" fmla="*/ 112 h 224"/>
              <a:gd name="T18" fmla="*/ 112 w 224"/>
              <a:gd name="T19" fmla="*/ 216 h 224"/>
              <a:gd name="T20" fmla="*/ 161 w 224"/>
              <a:gd name="T21" fmla="*/ 94 h 224"/>
              <a:gd name="T22" fmla="*/ 169 w 224"/>
              <a:gd name="T23" fmla="*/ 94 h 224"/>
              <a:gd name="T24" fmla="*/ 169 w 224"/>
              <a:gd name="T25" fmla="*/ 166 h 224"/>
              <a:gd name="T26" fmla="*/ 165 w 224"/>
              <a:gd name="T27" fmla="*/ 170 h 224"/>
              <a:gd name="T28" fmla="*/ 93 w 224"/>
              <a:gd name="T29" fmla="*/ 170 h 224"/>
              <a:gd name="T30" fmla="*/ 93 w 224"/>
              <a:gd name="T31" fmla="*/ 162 h 224"/>
              <a:gd name="T32" fmla="*/ 156 w 224"/>
              <a:gd name="T33" fmla="*/ 162 h 224"/>
              <a:gd name="T34" fmla="*/ 58 w 224"/>
              <a:gd name="T35" fmla="*/ 65 h 224"/>
              <a:gd name="T36" fmla="*/ 64 w 224"/>
              <a:gd name="T37" fmla="*/ 59 h 224"/>
              <a:gd name="T38" fmla="*/ 161 w 224"/>
              <a:gd name="T39" fmla="*/ 156 h 224"/>
              <a:gd name="T40" fmla="*/ 161 w 224"/>
              <a:gd name="T41" fmla="*/ 9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24" h="224">
                <a:moveTo>
                  <a:pt x="112" y="0"/>
                </a:moveTo>
                <a:cubicBezTo>
                  <a:pt x="50" y="0"/>
                  <a:pt x="0" y="50"/>
                  <a:pt x="0" y="112"/>
                </a:cubicBezTo>
                <a:cubicBezTo>
                  <a:pt x="0" y="174"/>
                  <a:pt x="50" y="224"/>
                  <a:pt x="112" y="224"/>
                </a:cubicBezTo>
                <a:cubicBezTo>
                  <a:pt x="173" y="224"/>
                  <a:pt x="224" y="174"/>
                  <a:pt x="224" y="112"/>
                </a:cubicBezTo>
                <a:cubicBezTo>
                  <a:pt x="224" y="50"/>
                  <a:pt x="173" y="0"/>
                  <a:pt x="112" y="0"/>
                </a:cubicBezTo>
                <a:close/>
                <a:moveTo>
                  <a:pt x="112" y="216"/>
                </a:moveTo>
                <a:cubicBezTo>
                  <a:pt x="54" y="216"/>
                  <a:pt x="8" y="169"/>
                  <a:pt x="8" y="112"/>
                </a:cubicBezTo>
                <a:cubicBezTo>
                  <a:pt x="8" y="54"/>
                  <a:pt x="54" y="8"/>
                  <a:pt x="112" y="8"/>
                </a:cubicBezTo>
                <a:cubicBezTo>
                  <a:pt x="169" y="8"/>
                  <a:pt x="216" y="54"/>
                  <a:pt x="216" y="112"/>
                </a:cubicBezTo>
                <a:cubicBezTo>
                  <a:pt x="216" y="169"/>
                  <a:pt x="169" y="216"/>
                  <a:pt x="112" y="216"/>
                </a:cubicBezTo>
                <a:close/>
                <a:moveTo>
                  <a:pt x="161" y="94"/>
                </a:moveTo>
                <a:cubicBezTo>
                  <a:pt x="169" y="94"/>
                  <a:pt x="169" y="94"/>
                  <a:pt x="169" y="94"/>
                </a:cubicBezTo>
                <a:cubicBezTo>
                  <a:pt x="169" y="166"/>
                  <a:pt x="169" y="166"/>
                  <a:pt x="169" y="166"/>
                </a:cubicBezTo>
                <a:cubicBezTo>
                  <a:pt x="169" y="168"/>
                  <a:pt x="168" y="170"/>
                  <a:pt x="165" y="170"/>
                </a:cubicBezTo>
                <a:cubicBezTo>
                  <a:pt x="93" y="170"/>
                  <a:pt x="93" y="170"/>
                  <a:pt x="93" y="170"/>
                </a:cubicBezTo>
                <a:cubicBezTo>
                  <a:pt x="93" y="162"/>
                  <a:pt x="93" y="162"/>
                  <a:pt x="93" y="162"/>
                </a:cubicBezTo>
                <a:cubicBezTo>
                  <a:pt x="156" y="162"/>
                  <a:pt x="156" y="162"/>
                  <a:pt x="156" y="162"/>
                </a:cubicBezTo>
                <a:cubicBezTo>
                  <a:pt x="58" y="65"/>
                  <a:pt x="58" y="65"/>
                  <a:pt x="58" y="65"/>
                </a:cubicBezTo>
                <a:cubicBezTo>
                  <a:pt x="64" y="59"/>
                  <a:pt x="64" y="59"/>
                  <a:pt x="64" y="59"/>
                </a:cubicBezTo>
                <a:cubicBezTo>
                  <a:pt x="161" y="156"/>
                  <a:pt x="161" y="156"/>
                  <a:pt x="161" y="156"/>
                </a:cubicBezTo>
                <a:lnTo>
                  <a:pt x="161" y="94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28" tIns="45715" rIns="91428" bIns="45715" numCol="1" anchor="t" anchorCtr="0" compatLnSpc="1">
            <a:prstTxWarp prst="textNoShape">
              <a:avLst/>
            </a:prstTxWarp>
          </a:bodyPr>
          <a:lstStyle/>
          <a:p>
            <a:pPr defTabSz="914234"/>
            <a:endParaRPr lang="en-US" sz="2400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27" name="TechEd Tile"/>
          <p:cNvSpPr/>
          <p:nvPr userDrawn="1"/>
        </p:nvSpPr>
        <p:spPr bwMode="auto">
          <a:xfrm>
            <a:off x="1022339" y="1514475"/>
            <a:ext cx="2826232" cy="149961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4" tIns="45713" rIns="91424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7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 useBgFill="1">
        <p:nvSpPr>
          <p:cNvPr id="49" name="Right Mask"/>
          <p:cNvSpPr/>
          <p:nvPr userDrawn="1"/>
        </p:nvSpPr>
        <p:spPr bwMode="auto">
          <a:xfrm>
            <a:off x="11175737" y="1630814"/>
            <a:ext cx="1016264" cy="4154983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4" tIns="45713" rIns="91424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7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50" name="Title 1"/>
          <p:cNvSpPr>
            <a:spLocks noGrp="1"/>
          </p:cNvSpPr>
          <p:nvPr>
            <p:ph type="ctrTitle"/>
          </p:nvPr>
        </p:nvSpPr>
        <p:spPr>
          <a:xfrm>
            <a:off x="4182541" y="3231975"/>
            <a:ext cx="6720051" cy="1232464"/>
          </a:xfrm>
        </p:spPr>
        <p:txBody>
          <a:bodyPr anchor="ctr">
            <a:noAutofit/>
          </a:bodyPr>
          <a:lstStyle>
            <a:lvl1pPr algn="l" defTabSz="9142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100" baseline="0" dirty="0">
                <a:ln w="3175">
                  <a:noFill/>
                </a:ln>
                <a:solidFill>
                  <a:schemeClr val="accent1">
                    <a:alpha val="99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51" name="Subtitle 2"/>
          <p:cNvSpPr>
            <a:spLocks noGrp="1"/>
          </p:cNvSpPr>
          <p:nvPr>
            <p:ph type="subTitle" idx="1"/>
          </p:nvPr>
        </p:nvSpPr>
        <p:spPr>
          <a:xfrm>
            <a:off x="4182543" y="5029210"/>
            <a:ext cx="6872492" cy="463255"/>
          </a:xfrm>
        </p:spPr>
        <p:txBody>
          <a:bodyPr>
            <a:noAutofit/>
          </a:bodyPr>
          <a:lstStyle>
            <a:lvl1pPr marL="0" indent="0" algn="l" defTabSz="914234" rtl="0" eaLnBrk="1" latinLnBrk="0" hangingPunct="1">
              <a:lnSpc>
                <a:spcPct val="90000"/>
              </a:lnSpc>
              <a:spcBef>
                <a:spcPts val="0"/>
              </a:spcBef>
              <a:buSzPct val="105000"/>
              <a:buFontTx/>
              <a:buNone/>
              <a:defRPr lang="en-US" sz="1600" kern="1200" dirty="0">
                <a:solidFill>
                  <a:schemeClr val="bg1">
                    <a:alpha val="99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defRPr>
            </a:lvl1pPr>
            <a:lvl2pPr marL="4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 useBgFill="1">
        <p:nvSpPr>
          <p:cNvPr id="52" name="Bottom Mask"/>
          <p:cNvSpPr/>
          <p:nvPr userDrawn="1"/>
        </p:nvSpPr>
        <p:spPr bwMode="auto">
          <a:xfrm>
            <a:off x="2" y="6010276"/>
            <a:ext cx="12192001" cy="84772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4" tIns="45713" rIns="91424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7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57" name="Rectangle 56"/>
          <p:cNvSpPr/>
          <p:nvPr userDrawn="1"/>
        </p:nvSpPr>
        <p:spPr bwMode="auto">
          <a:xfrm>
            <a:off x="2514726" y="3185267"/>
            <a:ext cx="1326225" cy="132588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4" tIns="45713" rIns="91424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7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58" name="Rectangle 57"/>
          <p:cNvSpPr/>
          <p:nvPr userDrawn="1"/>
        </p:nvSpPr>
        <p:spPr bwMode="auto">
          <a:xfrm>
            <a:off x="1016774" y="4682828"/>
            <a:ext cx="1326225" cy="132588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4" tIns="45713" rIns="91424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7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60" name="Rectangle 59"/>
          <p:cNvSpPr/>
          <p:nvPr userDrawn="1"/>
        </p:nvSpPr>
        <p:spPr bwMode="auto">
          <a:xfrm>
            <a:off x="1016774" y="3185267"/>
            <a:ext cx="1326225" cy="132588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4" tIns="45713" rIns="91424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7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5238" y="4887236"/>
            <a:ext cx="956741" cy="939101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411" t="5974" r="30263" b="6304"/>
          <a:stretch/>
        </p:blipFill>
        <p:spPr bwMode="black">
          <a:xfrm>
            <a:off x="2738026" y="3292657"/>
            <a:ext cx="889916" cy="1133131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373" y="3281643"/>
            <a:ext cx="1163383" cy="1141932"/>
          </a:xfrm>
          <a:prstGeom prst="rect">
            <a:avLst/>
          </a:prstGeom>
        </p:spPr>
      </p:pic>
      <p:sp>
        <p:nvSpPr>
          <p:cNvPr id="65" name="Rectangle 64"/>
          <p:cNvSpPr/>
          <p:nvPr userDrawn="1"/>
        </p:nvSpPr>
        <p:spPr bwMode="auto">
          <a:xfrm>
            <a:off x="2514726" y="4693844"/>
            <a:ext cx="1326225" cy="132588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4" tIns="45713" rIns="91424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7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pic>
        <p:nvPicPr>
          <p:cNvPr id="66" name="Picture 65"/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790" r="25133"/>
          <a:stretch/>
        </p:blipFill>
        <p:spPr bwMode="black">
          <a:xfrm>
            <a:off x="2752228" y="4821313"/>
            <a:ext cx="947643" cy="1070959"/>
          </a:xfrm>
          <a:prstGeom prst="rect">
            <a:avLst/>
          </a:prstGeom>
        </p:spPr>
      </p:pic>
      <p:sp>
        <p:nvSpPr>
          <p:cNvPr id="68" name="Arrow Bar"/>
          <p:cNvSpPr/>
          <p:nvPr userDrawn="1"/>
        </p:nvSpPr>
        <p:spPr bwMode="auto">
          <a:xfrm>
            <a:off x="11352284" y="3183213"/>
            <a:ext cx="502153" cy="2823139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4" tIns="45713" rIns="91424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7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69" name="TextBox 68"/>
          <p:cNvSpPr txBox="1"/>
          <p:nvPr userDrawn="1"/>
        </p:nvSpPr>
        <p:spPr>
          <a:xfrm rot="5400000">
            <a:off x="10181503" y="4226735"/>
            <a:ext cx="282020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34"/>
            <a:r>
              <a:rPr lang="en-US" sz="2400" b="1" spc="-71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微软雅黑" panose="020B0503020204020204" pitchFamily="34" charset="-122"/>
              </a:rPr>
              <a:t>LEARN</a:t>
            </a:r>
            <a:r>
              <a:rPr lang="en-US" sz="2400" spc="-71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 WINDOWS AZURE</a:t>
            </a:r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210" y="1538420"/>
            <a:ext cx="2840982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05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65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223F7BB-6205-409E-90CD-FFF4301479B8}" type="slidenum">
              <a:rPr lang="en-US" altLang="zh-CN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48208"/>
      </p:ext>
    </p:extLst>
  </p:cSld>
  <p:clrMapOvr>
    <a:masterClrMapping/>
  </p:clrMapOvr>
  <p:transition spd="slow">
    <p:wheel spokes="1"/>
  </p:transition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8467" y="6580188"/>
            <a:ext cx="12200467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1377084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067"/>
          <a:stretch>
            <a:fillRect/>
          </a:stretch>
        </p:blipFill>
        <p:spPr bwMode="auto">
          <a:xfrm>
            <a:off x="10100734" y="-26988"/>
            <a:ext cx="2112433" cy="36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027819"/>
      </p:ext>
    </p:extLst>
  </p:cSld>
  <p:clrMapOvr>
    <a:masterClrMapping/>
  </p:clrMapOvr>
  <p:transition/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444585"/>
      </p:ext>
    </p:extLst>
  </p:cSld>
  <p:clrMapOvr>
    <a:masterClrMapping/>
  </p:clrMapOvr>
  <p:transition spd="slow">
    <p:wheel spokes="1"/>
  </p:transition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5808" y="1556792"/>
            <a:ext cx="10972800" cy="468052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2548993"/>
      </p:ext>
    </p:extLst>
  </p:cSld>
  <p:clrMapOvr>
    <a:masterClrMapping/>
  </p:clrMapOvr>
  <p:transition spd="slow">
    <p:wheel spokes="1"/>
  </p:transition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556793"/>
            <a:ext cx="5384800" cy="452596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556793"/>
            <a:ext cx="5384800" cy="452596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0696494"/>
      </p:ext>
    </p:extLst>
  </p:cSld>
  <p:clrMapOvr>
    <a:masterClrMapping/>
  </p:clrMapOvr>
  <p:transition spd="slow">
    <p:wheel spokes="1"/>
  </p:transition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8244" y="1556792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2000" b="1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8244" y="2196554"/>
            <a:ext cx="5386917" cy="395128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012" y="1556792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2000" b="1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012" y="2196554"/>
            <a:ext cx="5389033" cy="395128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2151611"/>
      </p:ext>
    </p:extLst>
  </p:cSld>
  <p:clrMapOvr>
    <a:masterClrMapping/>
  </p:clrMapOvr>
  <p:transition spd="slow">
    <p:wheel spokes="1"/>
  </p:transition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90872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20000"/>
              </a:lnSpc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908721"/>
            <a:ext cx="6815667" cy="585311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207077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06567791"/>
      </p:ext>
    </p:extLst>
  </p:cSld>
  <p:clrMapOvr>
    <a:masterClrMapping/>
  </p:clrMapOvr>
  <p:transition spd="slow">
    <p:wheel spokes="1"/>
  </p:transition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922710"/>
            <a:ext cx="10972800" cy="634083"/>
          </a:xfrm>
          <a:prstGeom prst="rect">
            <a:avLst/>
          </a:prstGeom>
        </p:spPr>
        <p:txBody>
          <a:bodyPr/>
          <a:lstStyle>
            <a:lvl1pPr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700808"/>
            <a:ext cx="10972800" cy="4608512"/>
          </a:xfrm>
          <a:prstGeom prst="rect">
            <a:avLst/>
          </a:prstGeom>
        </p:spPr>
        <p:txBody>
          <a:bodyPr vert="eaVert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5471556"/>
      </p:ext>
    </p:extLst>
  </p:cSld>
  <p:clrMapOvr>
    <a:masterClrMapping/>
  </p:clrMapOvr>
  <p:transition spd="slow">
    <p:wheel spokes="1"/>
  </p:transition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3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922710"/>
            <a:ext cx="10972800" cy="634083"/>
          </a:xfrm>
          <a:prstGeom prst="rect">
            <a:avLst/>
          </a:prstGeom>
        </p:spPr>
        <p:txBody>
          <a:bodyPr/>
          <a:lstStyle>
            <a:lvl1pPr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700808"/>
            <a:ext cx="10972800" cy="468052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txBody>
          <a:bodyPr vert="eaVert" anchor="b" anchorCtr="0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defRPr sz="2400" b="1">
                <a:latin typeface="微软雅黑" pitchFamily="34" charset="-122"/>
                <a:ea typeface="微软雅黑" pitchFamily="34" charset="-122"/>
              </a:defRPr>
            </a:lvl2pPr>
            <a:lvl3pPr>
              <a:defRPr sz="2000" b="1">
                <a:latin typeface="微软雅黑" pitchFamily="34" charset="-122"/>
                <a:ea typeface="微软雅黑" pitchFamily="34" charset="-122"/>
              </a:defRPr>
            </a:lvl3pPr>
            <a:lvl4pPr>
              <a:defRPr sz="1800" b="1">
                <a:latin typeface="微软雅黑" pitchFamily="34" charset="-122"/>
                <a:ea typeface="微软雅黑" pitchFamily="34" charset="-122"/>
              </a:defRPr>
            </a:lvl4pPr>
            <a:lvl5pPr>
              <a:defRPr sz="18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9426487"/>
      </p:ext>
    </p:extLst>
  </p:cSld>
  <p:clrMapOvr>
    <a:masterClrMapping/>
  </p:clrMapOvr>
  <p:transition spd="slow">
    <p:wheel spokes="1"/>
  </p:transition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25408" y="836713"/>
            <a:ext cx="2743200" cy="5419477"/>
          </a:xfrm>
          <a:prstGeom prst="rect">
            <a:avLst/>
          </a:prstGeom>
        </p:spPr>
        <p:txBody>
          <a:bodyPr vert="eaVert" anchor="ctr" anchorCtr="0"/>
          <a:lstStyle>
            <a:lvl1pPr>
              <a:defRPr sz="28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9867" y="846301"/>
            <a:ext cx="8026400" cy="5419477"/>
          </a:xfrm>
          <a:prstGeom prst="rect">
            <a:avLst/>
          </a:prstGeom>
        </p:spPr>
        <p:txBody>
          <a:bodyPr vert="eaVert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092921"/>
      </p:ext>
    </p:extLst>
  </p:cSld>
  <p:clrMapOvr>
    <a:masterClrMapping/>
  </p:clrMapOvr>
  <p:transition spd="slow">
    <p:wheel spokes="1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 userDrawn="1"/>
        </p:nvSpPr>
        <p:spPr>
          <a:xfrm>
            <a:off x="2061534" y="916669"/>
            <a:ext cx="8215539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gradFill flip="none" rotWithShape="1"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  <a:tileRect/>
                </a:gra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defRPr>
            </a:lvl1pPr>
          </a:lstStyle>
          <a:p>
            <a:pPr>
              <a:defRPr/>
            </a:pPr>
            <a:r>
              <a:rPr lang="zh-CN" altLang="en-US" b="1" spc="0" dirty="0" smtClean="0">
                <a:solidFill>
                  <a:prstClr val="black"/>
                </a:solidFill>
              </a:rPr>
              <a:t>挑战（</a:t>
            </a:r>
            <a:r>
              <a:rPr altLang="zh-CN" b="1" spc="0" dirty="0" smtClean="0">
                <a:solidFill>
                  <a:prstClr val="black"/>
                </a:solidFill>
              </a:rPr>
              <a:t>Challenge</a:t>
            </a:r>
            <a:r>
              <a:rPr lang="zh-CN" altLang="en-US" b="1" spc="0" dirty="0" smtClean="0">
                <a:solidFill>
                  <a:prstClr val="black"/>
                </a:solidFill>
              </a:rPr>
              <a:t>）</a:t>
            </a:r>
          </a:p>
        </p:txBody>
      </p:sp>
      <p:pic>
        <p:nvPicPr>
          <p:cNvPr id="4098" name="Picture 2" descr="http://files.b2b.cn/product/ProductImages/2011_10/30/30205010540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37027" y="2111210"/>
            <a:ext cx="7040802" cy="4279274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76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23392" y="836713"/>
            <a:ext cx="2743200" cy="5419477"/>
          </a:xfrm>
          <a:prstGeom prst="rect">
            <a:avLst/>
          </a:prstGeom>
        </p:spPr>
        <p:txBody>
          <a:bodyPr vert="eaVert" anchor="ctr" anchorCtr="0"/>
          <a:lstStyle>
            <a:lvl1pPr>
              <a:defRPr sz="28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599723" y="836712"/>
            <a:ext cx="7982677" cy="55446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txBody>
          <a:bodyPr vert="eaVert" anchor="b" anchorCtr="0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defRPr sz="2400" b="1">
                <a:latin typeface="微软雅黑" pitchFamily="34" charset="-122"/>
                <a:ea typeface="微软雅黑" pitchFamily="34" charset="-122"/>
              </a:defRPr>
            </a:lvl2pPr>
            <a:lvl3pPr>
              <a:defRPr sz="2000" b="1">
                <a:latin typeface="微软雅黑" pitchFamily="34" charset="-122"/>
                <a:ea typeface="微软雅黑" pitchFamily="34" charset="-122"/>
              </a:defRPr>
            </a:lvl3pPr>
            <a:lvl4pPr>
              <a:defRPr sz="1800" b="1">
                <a:latin typeface="微软雅黑" pitchFamily="34" charset="-122"/>
                <a:ea typeface="微软雅黑" pitchFamily="34" charset="-122"/>
              </a:defRPr>
            </a:lvl4pPr>
            <a:lvl5pPr>
              <a:defRPr sz="18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8969344"/>
      </p:ext>
    </p:extLst>
  </p:cSld>
  <p:clrMapOvr>
    <a:masterClrMapping/>
  </p:clrMapOvr>
  <p:transition spd="slow">
    <p:wheel spokes="1"/>
  </p:transition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5009728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20000"/>
              </a:lnSpc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821903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32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576466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59244072"/>
      </p:ext>
    </p:extLst>
  </p:cSld>
  <p:clrMapOvr>
    <a:masterClrMapping/>
  </p:clrMapOvr>
  <p:transition spd="slow">
    <p:wheel spokes="1"/>
  </p:transition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8387874"/>
      </p:ext>
    </p:extLst>
  </p:cSld>
  <p:clrMapOvr>
    <a:masterClrMapping/>
  </p:clrMapOvr>
  <p:transition spd="slow">
    <p:wheel spokes="1"/>
  </p:transition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984" y="-23813"/>
            <a:ext cx="8957733" cy="1143001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13885" y="1449388"/>
            <a:ext cx="8942916" cy="41084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382493"/>
      </p:ext>
    </p:extLst>
  </p:cSld>
  <p:clrMapOvr>
    <a:masterClrMapping/>
  </p:clrMapOvr>
  <p:transition spd="slow">
    <p:wheel spokes="1"/>
  </p:transition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223F7BB-6205-409E-90CD-FFF4301479B8}" type="slidenum">
              <a:rPr lang="en-US" altLang="zh-CN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94149"/>
      </p:ext>
    </p:extLst>
  </p:cSld>
  <p:clrMapOvr>
    <a:masterClrMapping/>
  </p:clrMapOvr>
  <p:transition spd="slow">
    <p:wheel spokes="1"/>
  </p:transition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yinfeifei\2012年工作项目\UFIDA用友 2012\用友 集团品推\李 莉\集团PPT模版2013\软件园版\png\9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352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2" y="195265"/>
            <a:ext cx="759884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>
            <a:spLocks noChangeArrowheads="1"/>
          </p:cNvSpPr>
          <p:nvPr userDrawn="1"/>
        </p:nvSpPr>
        <p:spPr bwMode="auto">
          <a:xfrm>
            <a:off x="10011834" y="6472239"/>
            <a:ext cx="1659429" cy="23589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933" b="1" dirty="0" err="1" smtClean="0">
                <a:solidFill>
                  <a:srgbClr val="A6A6A6"/>
                </a:solidFill>
                <a:cs typeface="Arial" charset="0"/>
              </a:rPr>
              <a:t>yonyou</a:t>
            </a:r>
            <a:r>
              <a:rPr lang="en-US" altLang="zh-CN" sz="933" b="1" dirty="0" smtClean="0">
                <a:solidFill>
                  <a:srgbClr val="A6A6A6"/>
                </a:solidFill>
                <a:cs typeface="Arial" charset="0"/>
              </a:rPr>
              <a:t> software Co., Ltd.</a:t>
            </a:r>
            <a:endParaRPr lang="zh-CN" altLang="en-US" sz="933" b="1" dirty="0" smtClean="0">
              <a:solidFill>
                <a:srgbClr val="A6A6A6"/>
              </a:solidFill>
              <a:cs typeface="Arial" charset="0"/>
            </a:endParaRPr>
          </a:p>
        </p:txBody>
      </p:sp>
      <p:sp>
        <p:nvSpPr>
          <p:cNvPr id="13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929065"/>
            <a:ext cx="10972800" cy="79216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680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rgbClr val="FF0000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dirty="0" smtClean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99818141"/>
      </p:ext>
    </p:extLst>
  </p:cSld>
  <p:clrMapOvr>
    <a:masterClrMapping/>
  </p:clrMapOvr>
  <p:transition spd="slow">
    <p:wheel spokes="1"/>
  </p:transition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yinfeifei\2012年工作项目\UFIDA用友 2012\用友 集团品推\李 莉\集团PPT模版2013\软件园版\png\5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90600"/>
            <a:ext cx="12192000" cy="208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2" y="195265"/>
            <a:ext cx="759884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>
            <a:spLocks noChangeArrowheads="1"/>
          </p:cNvSpPr>
          <p:nvPr userDrawn="1"/>
        </p:nvSpPr>
        <p:spPr bwMode="auto">
          <a:xfrm>
            <a:off x="10011834" y="6472239"/>
            <a:ext cx="1659429" cy="23589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933" b="1" dirty="0" err="1" smtClean="0">
                <a:solidFill>
                  <a:srgbClr val="A6A6A6"/>
                </a:solidFill>
                <a:cs typeface="Arial" charset="0"/>
              </a:rPr>
              <a:t>yonyou</a:t>
            </a:r>
            <a:r>
              <a:rPr lang="en-US" altLang="zh-CN" sz="933" b="1" dirty="0" smtClean="0">
                <a:solidFill>
                  <a:srgbClr val="A6A6A6"/>
                </a:solidFill>
                <a:cs typeface="Arial" charset="0"/>
              </a:rPr>
              <a:t> software Co., Ltd.</a:t>
            </a:r>
            <a:endParaRPr lang="zh-CN" altLang="en-US" sz="933" b="1" dirty="0" smtClean="0">
              <a:solidFill>
                <a:srgbClr val="A6A6A6"/>
              </a:solidFill>
              <a:cs typeface="Arial" charset="0"/>
            </a:endParaRPr>
          </a:p>
        </p:txBody>
      </p:sp>
      <p:sp>
        <p:nvSpPr>
          <p:cNvPr id="13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352801"/>
            <a:ext cx="10972800" cy="79216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680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rgbClr val="FF0000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dirty="0" smtClean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11420529"/>
      </p:ext>
    </p:extLst>
  </p:cSld>
  <p:clrMapOvr>
    <a:masterClrMapping/>
  </p:clrMapOvr>
  <p:transition spd="slow">
    <p:wheel spokes="1"/>
  </p:transition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E:\yinfeifei\2012年工作项目\UFIDA用友 2012\用友大企业私有云 李凯\9.4传统企业电商之路PPT美化\png\5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699" y="1"/>
            <a:ext cx="12204700" cy="6864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76002" y="195265"/>
            <a:ext cx="759884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10011834" y="6472239"/>
            <a:ext cx="1659429" cy="23589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933" b="1" dirty="0" err="1" smtClean="0">
                <a:solidFill>
                  <a:srgbClr val="A6A6A6"/>
                </a:solidFill>
                <a:cs typeface="Arial" charset="0"/>
              </a:rPr>
              <a:t>yonyou</a:t>
            </a:r>
            <a:r>
              <a:rPr lang="en-US" altLang="zh-CN" sz="933" b="1" dirty="0" smtClean="0">
                <a:solidFill>
                  <a:srgbClr val="A6A6A6"/>
                </a:solidFill>
                <a:cs typeface="Arial" charset="0"/>
              </a:rPr>
              <a:t> software Co., Ltd.</a:t>
            </a:r>
            <a:endParaRPr lang="zh-CN" altLang="en-US" sz="933" b="1" dirty="0" smtClean="0">
              <a:solidFill>
                <a:srgbClr val="A6A6A6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204293"/>
      </p:ext>
    </p:extLst>
  </p:cSld>
  <p:clrMapOvr>
    <a:masterClrMapping/>
  </p:clrMapOvr>
  <p:transition spd="slow">
    <p:wheel spokes="1"/>
  </p:transition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 descr="E:\yinfeifei\2012年工作项目\UFIDA用友 2012\用友大企业私有云 李凯\9.4传统企业电商之路PPT美化\png\5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699" y="1"/>
            <a:ext cx="12204700" cy="6864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5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76002" y="195265"/>
            <a:ext cx="759884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10011834" y="6472239"/>
            <a:ext cx="1659429" cy="23589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933" b="1" dirty="0" err="1" smtClean="0">
                <a:solidFill>
                  <a:srgbClr val="A6A6A6"/>
                </a:solidFill>
                <a:cs typeface="Arial" charset="0"/>
              </a:rPr>
              <a:t>yonyou</a:t>
            </a:r>
            <a:r>
              <a:rPr lang="en-US" altLang="zh-CN" sz="933" b="1" dirty="0" smtClean="0">
                <a:solidFill>
                  <a:srgbClr val="A6A6A6"/>
                </a:solidFill>
                <a:cs typeface="Arial" charset="0"/>
              </a:rPr>
              <a:t> software Co., Ltd.</a:t>
            </a:r>
            <a:endParaRPr lang="zh-CN" altLang="en-US" sz="933" b="1" dirty="0" smtClean="0">
              <a:solidFill>
                <a:srgbClr val="A6A6A6"/>
              </a:solidFill>
              <a:cs typeface="Arial" charset="0"/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06550" y="152487"/>
            <a:ext cx="9855229" cy="424717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107148"/>
      </p:ext>
    </p:extLst>
  </p:cSld>
  <p:clrMapOvr>
    <a:masterClrMapping/>
  </p:clrMapOvr>
  <p:transition spd="slow">
    <p:wheel spokes="1"/>
  </p:transition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76002" y="195265"/>
            <a:ext cx="759884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88829665"/>
      </p:ext>
    </p:extLst>
  </p:cSld>
  <p:clrMapOvr>
    <a:masterClrMapping/>
  </p:clrMapOvr>
  <p:transition spd="slow">
    <p:wheel spokes="1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 userDrawn="1"/>
        </p:nvSpPr>
        <p:spPr>
          <a:xfrm>
            <a:off x="2061534" y="916669"/>
            <a:ext cx="8215539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gradFill flip="none" rotWithShape="1"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  <a:tileRect/>
                </a:gra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defRPr>
            </a:lvl1pPr>
          </a:lstStyle>
          <a:p>
            <a:r>
              <a:rPr lang="zh-CN" altLang="en-US" b="1" dirty="0" smtClean="0">
                <a:solidFill>
                  <a:prstClr val="black"/>
                </a:solidFill>
              </a:rPr>
              <a:t>支持（</a:t>
            </a:r>
            <a:r>
              <a:rPr altLang="zh-CN" b="1" dirty="0" smtClean="0">
                <a:solidFill>
                  <a:prstClr val="black"/>
                </a:solidFill>
              </a:rPr>
              <a:t>Support</a:t>
            </a:r>
            <a:r>
              <a:rPr lang="zh-CN" altLang="en-US" b="1" dirty="0" smtClean="0">
                <a:solidFill>
                  <a:prstClr val="black"/>
                </a:solidFill>
              </a:rPr>
              <a:t>）</a:t>
            </a:r>
            <a:endParaRPr lang="zh-CN" altLang="en-US" b="1" dirty="0">
              <a:solidFill>
                <a:prstClr val="black"/>
              </a:solidFill>
            </a:endParaRPr>
          </a:p>
        </p:txBody>
      </p:sp>
      <p:pic>
        <p:nvPicPr>
          <p:cNvPr id="3074" name="Picture 2" descr="http://www.serpentcs.com/wp-content/uploads/2012/09/technical-support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0787" y="2514599"/>
            <a:ext cx="4608000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68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E:\yinfeifei\2012年工作项目\UFIDA用友 2012\用友 集团品推\李 莉\集团PPT模版2013\软件园版\png\10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39751"/>
            <a:ext cx="12192000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76002" y="195265"/>
            <a:ext cx="759884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 userDrawn="1"/>
        </p:nvSpPr>
        <p:spPr>
          <a:xfrm>
            <a:off x="0" y="6716714"/>
            <a:ext cx="12192000" cy="150812"/>
          </a:xfrm>
          <a:prstGeom prst="rect">
            <a:avLst/>
          </a:prstGeom>
          <a:solidFill>
            <a:srgbClr val="C800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 userDrawn="1"/>
        </p:nvSpPr>
        <p:spPr bwMode="auto">
          <a:xfrm>
            <a:off x="10011834" y="6472239"/>
            <a:ext cx="1659429" cy="23589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933" b="1" dirty="0" err="1" smtClean="0">
                <a:solidFill>
                  <a:srgbClr val="A6A6A6"/>
                </a:solidFill>
                <a:cs typeface="Arial" charset="0"/>
              </a:rPr>
              <a:t>yonyou</a:t>
            </a:r>
            <a:r>
              <a:rPr lang="en-US" altLang="zh-CN" sz="933" b="1" dirty="0" smtClean="0">
                <a:solidFill>
                  <a:srgbClr val="A6A6A6"/>
                </a:solidFill>
                <a:cs typeface="Arial" charset="0"/>
              </a:rPr>
              <a:t> software Co., Ltd.</a:t>
            </a:r>
            <a:endParaRPr lang="zh-CN" altLang="en-US" sz="933" b="1" dirty="0" smtClean="0">
              <a:solidFill>
                <a:srgbClr val="A6A6A6"/>
              </a:solidFill>
              <a:cs typeface="Arial" charset="0"/>
            </a:endParaRPr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406550" y="152487"/>
            <a:ext cx="9855229" cy="424717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2315244"/>
      </p:ext>
    </p:extLst>
  </p:cSld>
  <p:clrMapOvr>
    <a:masterClrMapping/>
  </p:clrMapOvr>
  <p:transition spd="slow">
    <p:wheel spokes="1"/>
  </p:transition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76001" y="260351"/>
            <a:ext cx="759884" cy="503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06550" y="203316"/>
            <a:ext cx="9855229" cy="56628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0" y="6656941"/>
            <a:ext cx="12192000" cy="201083"/>
          </a:xfrm>
          <a:prstGeom prst="rect">
            <a:avLst/>
          </a:prstGeom>
          <a:solidFill>
            <a:srgbClr val="C800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10011834" y="6330975"/>
            <a:ext cx="1659429" cy="23589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933" b="1" dirty="0" err="1" smtClean="0">
                <a:solidFill>
                  <a:srgbClr val="A6A6A6"/>
                </a:solidFill>
                <a:cs typeface="Arial" charset="0"/>
              </a:rPr>
              <a:t>yonyou</a:t>
            </a:r>
            <a:r>
              <a:rPr lang="en-US" altLang="zh-CN" sz="933" b="1" dirty="0" smtClean="0">
                <a:solidFill>
                  <a:srgbClr val="A6A6A6"/>
                </a:solidFill>
                <a:cs typeface="Arial" charset="0"/>
              </a:rPr>
              <a:t> software Co., Ltd.</a:t>
            </a:r>
            <a:endParaRPr lang="zh-CN" altLang="en-US" sz="933" b="1" dirty="0" smtClean="0">
              <a:solidFill>
                <a:srgbClr val="A6A6A6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584780"/>
      </p:ext>
    </p:extLst>
  </p:cSld>
  <p:clrMapOvr>
    <a:masterClrMapping/>
  </p:clrMapOvr>
  <p:transition spd="slow">
    <p:wheel spokes="1"/>
  </p:transition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E:\yinfeifei\2013年工作项目\yonyou用友 2013\用友 集团品推\集团PPT模版2013\软件园版\png\12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976016"/>
            <a:ext cx="12192000" cy="3879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>
            <a:spLocks noChangeArrowheads="1"/>
          </p:cNvSpPr>
          <p:nvPr userDrawn="1"/>
        </p:nvSpPr>
        <p:spPr bwMode="auto">
          <a:xfrm>
            <a:off x="10011834" y="6330933"/>
            <a:ext cx="1659429" cy="23589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933" b="1" dirty="0" err="1" smtClean="0">
                <a:solidFill>
                  <a:prstClr val="white"/>
                </a:solidFill>
                <a:cs typeface="Arial" charset="0"/>
              </a:rPr>
              <a:t>yonyou</a:t>
            </a:r>
            <a:r>
              <a:rPr lang="en-US" altLang="zh-CN" sz="933" b="1" dirty="0" smtClean="0">
                <a:solidFill>
                  <a:prstClr val="white"/>
                </a:solidFill>
                <a:cs typeface="Arial" charset="0"/>
              </a:rPr>
              <a:t> software Co., Ltd.</a:t>
            </a:r>
            <a:endParaRPr lang="zh-CN" altLang="en-US" sz="933" b="1" dirty="0" smtClean="0">
              <a:solidFill>
                <a:prstClr val="white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722774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76001" y="260351"/>
            <a:ext cx="759884" cy="503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06550" y="203316"/>
            <a:ext cx="9855229" cy="56628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7544406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8BEEBAAA-29B5-4AF5-BC5F-7E580C29002D}" type="datetimeFigureOut">
              <a:rPr lang="en-US" altLang="zh-CN" smtClean="0">
                <a:solidFill>
                  <a:prstClr val="black"/>
                </a:solidFill>
              </a:rPr>
              <a:pPr/>
              <a:t>9/28/2017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9860EDB8-5305-433F-BE41-D7A86D811DB3}" type="slidenum">
              <a:rPr lang="en-US" altLang="zh-CN" smtClean="0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 rot="10800000">
            <a:off x="8444402" y="-24062"/>
            <a:ext cx="3755620" cy="6882063"/>
          </a:xfrm>
          <a:custGeom>
            <a:avLst/>
            <a:gdLst>
              <a:gd name="connsiteX0" fmla="*/ 0 w 2096655"/>
              <a:gd name="connsiteY0" fmla="*/ 0 h 6858000"/>
              <a:gd name="connsiteX1" fmla="*/ 2096655 w 2096655"/>
              <a:gd name="connsiteY1" fmla="*/ 0 h 6858000"/>
              <a:gd name="connsiteX2" fmla="*/ 2096655 w 2096655"/>
              <a:gd name="connsiteY2" fmla="*/ 6858000 h 6858000"/>
              <a:gd name="connsiteX3" fmla="*/ 0 w 2096655"/>
              <a:gd name="connsiteY3" fmla="*/ 6858000 h 6858000"/>
              <a:gd name="connsiteX4" fmla="*/ 0 w 2096655"/>
              <a:gd name="connsiteY4" fmla="*/ 0 h 6858000"/>
              <a:gd name="connsiteX0" fmla="*/ 0 w 3889360"/>
              <a:gd name="connsiteY0" fmla="*/ 0 h 6858000"/>
              <a:gd name="connsiteX1" fmla="*/ 3889360 w 3889360"/>
              <a:gd name="connsiteY1" fmla="*/ 2839452 h 6858000"/>
              <a:gd name="connsiteX2" fmla="*/ 2096655 w 3889360"/>
              <a:gd name="connsiteY2" fmla="*/ 6858000 h 6858000"/>
              <a:gd name="connsiteX3" fmla="*/ 0 w 3889360"/>
              <a:gd name="connsiteY3" fmla="*/ 6858000 h 6858000"/>
              <a:gd name="connsiteX4" fmla="*/ 0 w 3889360"/>
              <a:gd name="connsiteY4" fmla="*/ 0 h 6858000"/>
              <a:gd name="connsiteX0" fmla="*/ 0 w 3311844"/>
              <a:gd name="connsiteY0" fmla="*/ 0 h 6858000"/>
              <a:gd name="connsiteX1" fmla="*/ 3311844 w 3311844"/>
              <a:gd name="connsiteY1" fmla="*/ 2983831 h 6858000"/>
              <a:gd name="connsiteX2" fmla="*/ 2096655 w 3311844"/>
              <a:gd name="connsiteY2" fmla="*/ 6858000 h 6858000"/>
              <a:gd name="connsiteX3" fmla="*/ 0 w 3311844"/>
              <a:gd name="connsiteY3" fmla="*/ 6858000 h 6858000"/>
              <a:gd name="connsiteX4" fmla="*/ 0 w 3311844"/>
              <a:gd name="connsiteY4" fmla="*/ 0 h 6858000"/>
              <a:gd name="connsiteX0" fmla="*/ 0 w 3342439"/>
              <a:gd name="connsiteY0" fmla="*/ 0 h 6858000"/>
              <a:gd name="connsiteX1" fmla="*/ 3311844 w 3342439"/>
              <a:gd name="connsiteY1" fmla="*/ 2983831 h 6858000"/>
              <a:gd name="connsiteX2" fmla="*/ 2096655 w 3342439"/>
              <a:gd name="connsiteY2" fmla="*/ 6858000 h 6858000"/>
              <a:gd name="connsiteX3" fmla="*/ 0 w 3342439"/>
              <a:gd name="connsiteY3" fmla="*/ 6858000 h 6858000"/>
              <a:gd name="connsiteX4" fmla="*/ 0 w 3342439"/>
              <a:gd name="connsiteY4" fmla="*/ 0 h 6858000"/>
              <a:gd name="connsiteX0" fmla="*/ 0 w 3342439"/>
              <a:gd name="connsiteY0" fmla="*/ 0 h 6858000"/>
              <a:gd name="connsiteX1" fmla="*/ 3311844 w 3342439"/>
              <a:gd name="connsiteY1" fmla="*/ 2983831 h 6858000"/>
              <a:gd name="connsiteX2" fmla="*/ 2096655 w 3342439"/>
              <a:gd name="connsiteY2" fmla="*/ 6858000 h 6858000"/>
              <a:gd name="connsiteX3" fmla="*/ 0 w 3342439"/>
              <a:gd name="connsiteY3" fmla="*/ 6858000 h 6858000"/>
              <a:gd name="connsiteX4" fmla="*/ 0 w 3342439"/>
              <a:gd name="connsiteY4" fmla="*/ 0 h 6858000"/>
              <a:gd name="connsiteX0" fmla="*/ 0 w 3755620"/>
              <a:gd name="connsiteY0" fmla="*/ 0 h 6858000"/>
              <a:gd name="connsiteX1" fmla="*/ 3732950 w 3755620"/>
              <a:gd name="connsiteY1" fmla="*/ 4186989 h 6858000"/>
              <a:gd name="connsiteX2" fmla="*/ 2096655 w 3755620"/>
              <a:gd name="connsiteY2" fmla="*/ 6858000 h 6858000"/>
              <a:gd name="connsiteX3" fmla="*/ 0 w 3755620"/>
              <a:gd name="connsiteY3" fmla="*/ 6858000 h 6858000"/>
              <a:gd name="connsiteX4" fmla="*/ 0 w 375562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5620" h="6858000">
                <a:moveTo>
                  <a:pt x="0" y="0"/>
                </a:moveTo>
                <a:cubicBezTo>
                  <a:pt x="1103948" y="994610"/>
                  <a:pt x="1594286" y="4768515"/>
                  <a:pt x="3732950" y="4186989"/>
                </a:cubicBezTo>
                <a:cubicBezTo>
                  <a:pt x="3953529" y="5887452"/>
                  <a:pt x="2501718" y="5566610"/>
                  <a:pt x="2096655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867" dirty="0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02022" y="1177801"/>
            <a:ext cx="2908748" cy="1325563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9594854"/>
      </p:ext>
    </p:extLst>
  </p:cSld>
  <p:clrMapOvr>
    <a:masterClrMapping/>
  </p:clrMapOvr>
  <p:transition spd="slow">
    <p:wheel spokes="1"/>
  </p:transition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8BEEBAAA-29B5-4AF5-BC5F-7E580C29002D}" type="datetimeFigureOut">
              <a:rPr lang="en-US" altLang="zh-CN" smtClean="0">
                <a:solidFill>
                  <a:prstClr val="black"/>
                </a:solidFill>
              </a:rPr>
              <a:pPr/>
              <a:t>9/28/2017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9860EDB8-5305-433F-BE41-D7A86D811DB3}" type="slidenum">
              <a:rPr lang="en-US" altLang="zh-CN" smtClean="0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3" y="0"/>
            <a:ext cx="3755620" cy="6858000"/>
          </a:xfrm>
          <a:custGeom>
            <a:avLst/>
            <a:gdLst>
              <a:gd name="connsiteX0" fmla="*/ 0 w 2096655"/>
              <a:gd name="connsiteY0" fmla="*/ 0 h 6858000"/>
              <a:gd name="connsiteX1" fmla="*/ 2096655 w 2096655"/>
              <a:gd name="connsiteY1" fmla="*/ 0 h 6858000"/>
              <a:gd name="connsiteX2" fmla="*/ 2096655 w 2096655"/>
              <a:gd name="connsiteY2" fmla="*/ 6858000 h 6858000"/>
              <a:gd name="connsiteX3" fmla="*/ 0 w 2096655"/>
              <a:gd name="connsiteY3" fmla="*/ 6858000 h 6858000"/>
              <a:gd name="connsiteX4" fmla="*/ 0 w 2096655"/>
              <a:gd name="connsiteY4" fmla="*/ 0 h 6858000"/>
              <a:gd name="connsiteX0" fmla="*/ 0 w 3889360"/>
              <a:gd name="connsiteY0" fmla="*/ 0 h 6858000"/>
              <a:gd name="connsiteX1" fmla="*/ 3889360 w 3889360"/>
              <a:gd name="connsiteY1" fmla="*/ 2839452 h 6858000"/>
              <a:gd name="connsiteX2" fmla="*/ 2096655 w 3889360"/>
              <a:gd name="connsiteY2" fmla="*/ 6858000 h 6858000"/>
              <a:gd name="connsiteX3" fmla="*/ 0 w 3889360"/>
              <a:gd name="connsiteY3" fmla="*/ 6858000 h 6858000"/>
              <a:gd name="connsiteX4" fmla="*/ 0 w 3889360"/>
              <a:gd name="connsiteY4" fmla="*/ 0 h 6858000"/>
              <a:gd name="connsiteX0" fmla="*/ 0 w 3311844"/>
              <a:gd name="connsiteY0" fmla="*/ 0 h 6858000"/>
              <a:gd name="connsiteX1" fmla="*/ 3311844 w 3311844"/>
              <a:gd name="connsiteY1" fmla="*/ 2983831 h 6858000"/>
              <a:gd name="connsiteX2" fmla="*/ 2096655 w 3311844"/>
              <a:gd name="connsiteY2" fmla="*/ 6858000 h 6858000"/>
              <a:gd name="connsiteX3" fmla="*/ 0 w 3311844"/>
              <a:gd name="connsiteY3" fmla="*/ 6858000 h 6858000"/>
              <a:gd name="connsiteX4" fmla="*/ 0 w 3311844"/>
              <a:gd name="connsiteY4" fmla="*/ 0 h 6858000"/>
              <a:gd name="connsiteX0" fmla="*/ 0 w 3342439"/>
              <a:gd name="connsiteY0" fmla="*/ 0 h 6858000"/>
              <a:gd name="connsiteX1" fmla="*/ 3311844 w 3342439"/>
              <a:gd name="connsiteY1" fmla="*/ 2983831 h 6858000"/>
              <a:gd name="connsiteX2" fmla="*/ 2096655 w 3342439"/>
              <a:gd name="connsiteY2" fmla="*/ 6858000 h 6858000"/>
              <a:gd name="connsiteX3" fmla="*/ 0 w 3342439"/>
              <a:gd name="connsiteY3" fmla="*/ 6858000 h 6858000"/>
              <a:gd name="connsiteX4" fmla="*/ 0 w 3342439"/>
              <a:gd name="connsiteY4" fmla="*/ 0 h 6858000"/>
              <a:gd name="connsiteX0" fmla="*/ 0 w 3342439"/>
              <a:gd name="connsiteY0" fmla="*/ 0 h 6858000"/>
              <a:gd name="connsiteX1" fmla="*/ 3311844 w 3342439"/>
              <a:gd name="connsiteY1" fmla="*/ 2983831 h 6858000"/>
              <a:gd name="connsiteX2" fmla="*/ 2096655 w 3342439"/>
              <a:gd name="connsiteY2" fmla="*/ 6858000 h 6858000"/>
              <a:gd name="connsiteX3" fmla="*/ 0 w 3342439"/>
              <a:gd name="connsiteY3" fmla="*/ 6858000 h 6858000"/>
              <a:gd name="connsiteX4" fmla="*/ 0 w 3342439"/>
              <a:gd name="connsiteY4" fmla="*/ 0 h 6858000"/>
              <a:gd name="connsiteX0" fmla="*/ 0 w 3755620"/>
              <a:gd name="connsiteY0" fmla="*/ 0 h 6858000"/>
              <a:gd name="connsiteX1" fmla="*/ 3732950 w 3755620"/>
              <a:gd name="connsiteY1" fmla="*/ 4186989 h 6858000"/>
              <a:gd name="connsiteX2" fmla="*/ 2096655 w 3755620"/>
              <a:gd name="connsiteY2" fmla="*/ 6858000 h 6858000"/>
              <a:gd name="connsiteX3" fmla="*/ 0 w 3755620"/>
              <a:gd name="connsiteY3" fmla="*/ 6858000 h 6858000"/>
              <a:gd name="connsiteX4" fmla="*/ 0 w 375562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5620" h="6858000">
                <a:moveTo>
                  <a:pt x="0" y="0"/>
                </a:moveTo>
                <a:cubicBezTo>
                  <a:pt x="1103948" y="994610"/>
                  <a:pt x="1594286" y="4768515"/>
                  <a:pt x="3732950" y="4186989"/>
                </a:cubicBezTo>
                <a:cubicBezTo>
                  <a:pt x="3953529" y="5887452"/>
                  <a:pt x="2501718" y="5566610"/>
                  <a:pt x="2096655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867" dirty="0">
              <a:solidFill>
                <a:prstClr val="white"/>
              </a:solidFill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23439" y="4281949"/>
            <a:ext cx="2908748" cy="1325563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2703796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335491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76002" y="195265"/>
            <a:ext cx="759884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 userDrawn="1"/>
        </p:nvSpPr>
        <p:spPr>
          <a:xfrm>
            <a:off x="0" y="6716714"/>
            <a:ext cx="12192000" cy="150812"/>
          </a:xfrm>
          <a:prstGeom prst="rect">
            <a:avLst/>
          </a:prstGeom>
          <a:solidFill>
            <a:srgbClr val="C800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10011835" y="6472239"/>
            <a:ext cx="1891865" cy="23589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933" b="1" dirty="0" err="1" smtClean="0">
                <a:solidFill>
                  <a:srgbClr val="A6A6A6"/>
                </a:solidFill>
                <a:cs typeface="Arial" charset="0"/>
              </a:rPr>
              <a:t>Yonyou</a:t>
            </a:r>
            <a:r>
              <a:rPr lang="en-US" altLang="zh-CN" sz="933" b="1" dirty="0" smtClean="0">
                <a:solidFill>
                  <a:srgbClr val="A6A6A6"/>
                </a:solidFill>
                <a:cs typeface="Arial" charset="0"/>
              </a:rPr>
              <a:t> Software Corporation</a:t>
            </a:r>
            <a:endParaRPr lang="zh-CN" altLang="en-US" sz="933" b="1" dirty="0" smtClean="0">
              <a:solidFill>
                <a:srgbClr val="A6A6A6"/>
              </a:solidFill>
              <a:cs typeface="Arial" charset="0"/>
            </a:endParaRPr>
          </a:p>
        </p:txBody>
      </p:sp>
      <p:pic>
        <p:nvPicPr>
          <p:cNvPr id="9" name="图片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602" y="6296026"/>
            <a:ext cx="1377951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06550" y="152487"/>
            <a:ext cx="9855229" cy="424717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 noChangeArrowheads="1"/>
          </p:cNvSpPr>
          <p:nvPr>
            <p:ph idx="1"/>
          </p:nvPr>
        </p:nvSpPr>
        <p:spPr bwMode="auto">
          <a:xfrm>
            <a:off x="843494" y="914466"/>
            <a:ext cx="10505017" cy="5173663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>
              <a:lnSpc>
                <a:spcPct val="150000"/>
              </a:lnSpc>
              <a:spcBef>
                <a:spcPts val="0"/>
              </a:spcBef>
              <a:defRPr/>
            </a:lvl1pPr>
            <a:lvl2pPr>
              <a:lnSpc>
                <a:spcPct val="150000"/>
              </a:lnSpc>
              <a:spcBef>
                <a:spcPts val="0"/>
              </a:spcBef>
              <a:defRPr/>
            </a:lvl2pPr>
            <a:lvl3pPr>
              <a:lnSpc>
                <a:spcPct val="150000"/>
              </a:lnSpc>
              <a:spcBef>
                <a:spcPts val="0"/>
              </a:spcBef>
              <a:defRPr/>
            </a:lvl3pPr>
          </a:lstStyle>
          <a:p>
            <a:pPr lvl="0"/>
            <a:r>
              <a:rPr lang="zh-CN" altLang="en-US" noProof="0" dirty="0" smtClean="0"/>
              <a:t>单击此处编辑母版文本样式</a:t>
            </a:r>
            <a:endParaRPr lang="en-US" altLang="zh-CN" noProof="0" dirty="0" smtClean="0"/>
          </a:p>
          <a:p>
            <a:pPr lvl="1"/>
            <a:r>
              <a:rPr lang="zh-CN" altLang="en-US" noProof="0" dirty="0" smtClean="0"/>
              <a:t>第二级</a:t>
            </a:r>
            <a:endParaRPr lang="en-US" altLang="zh-CN" noProof="0" dirty="0" smtClean="0"/>
          </a:p>
          <a:p>
            <a:pPr lvl="2"/>
            <a:r>
              <a:rPr lang="zh-CN" altLang="en-US" noProof="0" dirty="0" smtClean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08658991"/>
      </p:ext>
    </p:extLst>
  </p:cSld>
  <p:clrMapOvr>
    <a:masterClrMapping/>
  </p:clrMapOvr>
  <p:transition spd="slow">
    <p:wheel spokes="1"/>
  </p:transition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315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14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70174" y="2841186"/>
            <a:ext cx="8215539" cy="830928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2670175" y="3875088"/>
            <a:ext cx="7881938" cy="2117567"/>
          </a:xfrm>
        </p:spPr>
        <p:txBody>
          <a:bodyPr/>
          <a:lstStyle>
            <a:lvl1pPr marL="457200" indent="-457200">
              <a:buFont typeface="Wingdings" panose="05000000000000000000" pitchFamily="2" charset="2"/>
              <a:buChar char="Ø"/>
              <a:defRPr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</a:defRPr>
            </a:lvl1pPr>
            <a:lvl2pPr marL="834048" indent="-457200">
              <a:buFont typeface="Wingdings" panose="05000000000000000000" pitchFamily="2" charset="2"/>
              <a:buChar char="Ø"/>
              <a:defRPr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</a:defRPr>
            </a:lvl2pPr>
            <a:lvl3pPr marL="1096595" indent="-342900">
              <a:buFont typeface="Wingdings" panose="05000000000000000000" pitchFamily="2" charset="2"/>
              <a:buChar char="Ø"/>
              <a:defRPr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</a:defRPr>
            </a:lvl3pPr>
            <a:lvl4pPr marL="1436429" indent="-342900">
              <a:buFont typeface="Wingdings" panose="05000000000000000000" pitchFamily="2" charset="2"/>
              <a:buChar char="Ø"/>
              <a:defRPr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</a:defRPr>
            </a:lvl4pPr>
            <a:lvl5pPr marL="1768311" indent="-342900">
              <a:buFont typeface="Wingdings" panose="05000000000000000000" pitchFamily="2" charset="2"/>
              <a:buChar char="Ø"/>
              <a:defRPr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377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683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562075"/>
          </a:xfrm>
          <a:prstGeom prst="rect">
            <a:avLst/>
          </a:prstGeom>
        </p:spPr>
        <p:txBody>
          <a:bodyPr/>
          <a:lstStyle>
            <a:lvl1pPr>
              <a:defRPr sz="4267" b="1">
                <a:solidFill>
                  <a:srgbClr val="FF0000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4317673"/>
      </p:ext>
    </p:extLst>
  </p:cSld>
  <p:clrMapOvr>
    <a:masterClrMapping/>
  </p:clrMapOvr>
  <p:transition spd="slow">
    <p:fade thruBlk="1"/>
  </p:transition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562075"/>
          </a:xfrm>
          <a:prstGeom prst="rect">
            <a:avLst/>
          </a:prstGeom>
        </p:spPr>
        <p:txBody>
          <a:bodyPr/>
          <a:lstStyle>
            <a:lvl1pPr>
              <a:defRPr sz="4267" b="1">
                <a:solidFill>
                  <a:srgbClr val="FF0000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0245616"/>
      </p:ext>
    </p:extLst>
  </p:cSld>
  <p:clrMapOvr>
    <a:masterClrMapping/>
  </p:clrMapOvr>
  <p:transition spd="slow">
    <p:fade thruBlk="1"/>
  </p:transition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562075"/>
          </a:xfrm>
          <a:prstGeom prst="rect">
            <a:avLst/>
          </a:prstGeom>
        </p:spPr>
        <p:txBody>
          <a:bodyPr/>
          <a:lstStyle>
            <a:lvl1pPr>
              <a:defRPr sz="4267" b="1">
                <a:solidFill>
                  <a:srgbClr val="FF0000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4613827"/>
      </p:ext>
    </p:extLst>
  </p:cSld>
  <p:clrMapOvr>
    <a:masterClrMapping/>
  </p:clrMapOvr>
  <p:transition spd="slow">
    <p:fade thruBlk="1"/>
  </p:transition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29" y="152402"/>
            <a:ext cx="9347201" cy="585788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pic>
        <p:nvPicPr>
          <p:cNvPr id="3074" name="图片 2" descr="E:\用友\用友大学\10年\日常工作\2010模板\用友大学校徽定稿.jp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43176" y="6453351"/>
            <a:ext cx="1601496" cy="34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513938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6537319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1963504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8815960"/>
      </p:ext>
    </p:extLst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1581617"/>
      </p:ext>
    </p:extLst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89447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 userDrawn="1"/>
        </p:nvSpPr>
        <p:spPr>
          <a:xfrm>
            <a:off x="1127199" y="2252730"/>
            <a:ext cx="3470822" cy="260840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zh-CN" altLang="en-US" sz="11500" b="1" dirty="0"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</a:rPr>
              <a:t>总结</a:t>
            </a:r>
            <a:endParaRPr lang="en-US" altLang="zh-CN" sz="11500" b="1" dirty="0">
              <a:gradFill>
                <a:gsLst>
                  <a:gs pos="0">
                    <a:srgbClr val="292929">
                      <a:lumMod val="90000"/>
                      <a:lumOff val="10000"/>
                    </a:srgbClr>
                  </a:gs>
                  <a:gs pos="86000">
                    <a:srgbClr val="292929">
                      <a:lumMod val="90000"/>
                      <a:lumOff val="10000"/>
                    </a:srgbClr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en-US" altLang="zh-CN" sz="6000" b="1" dirty="0"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</a:rPr>
              <a:t>Summary</a:t>
            </a:r>
            <a:endParaRPr lang="zh-CN" altLang="en-US" sz="6000" b="1" dirty="0">
              <a:gradFill>
                <a:gsLst>
                  <a:gs pos="0">
                    <a:srgbClr val="292929">
                      <a:lumMod val="90000"/>
                      <a:lumOff val="10000"/>
                    </a:srgbClr>
                  </a:gs>
                  <a:gs pos="86000">
                    <a:srgbClr val="292929">
                      <a:lumMod val="90000"/>
                      <a:lumOff val="10000"/>
                    </a:srgb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1990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436119"/>
      </p:ext>
    </p:extLst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7219"/>
      </p:ext>
    </p:extLst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69646871"/>
      </p:ext>
    </p:extLst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87912981"/>
      </p:ext>
    </p:extLst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7937197"/>
      </p:ext>
    </p:extLst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85767"/>
      </p:ext>
    </p:extLst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8467" y="6580188"/>
            <a:ext cx="12200467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1377084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067"/>
          <a:stretch>
            <a:fillRect/>
          </a:stretch>
        </p:blipFill>
        <p:spPr bwMode="auto">
          <a:xfrm>
            <a:off x="10100734" y="-26988"/>
            <a:ext cx="2112433" cy="36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503512"/>
      </p:ext>
    </p:extLst>
  </p:cSld>
  <p:clrMapOvr>
    <a:masterClrMapping/>
  </p:clrMapOvr>
  <p:transition/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4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8897583"/>
      </p:ext>
    </p:extLst>
  </p:cSld>
  <p:clrMapOvr>
    <a:masterClrMapping/>
  </p:clrMapOvr>
  <p:transition spd="slow">
    <p:fade thruBlk="1"/>
  </p:transition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5808" y="1268760"/>
            <a:ext cx="10972800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623392" y="476673"/>
            <a:ext cx="10945216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655393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25408" y="836713"/>
            <a:ext cx="2743200" cy="5419477"/>
          </a:xfrm>
          <a:prstGeom prst="rect">
            <a:avLst/>
          </a:prstGeom>
        </p:spPr>
        <p:txBody>
          <a:bodyPr vert="eaVert" anchor="ctr" anchorCtr="0"/>
          <a:lstStyle>
            <a:lvl1pPr>
              <a:defRPr sz="28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9867" y="846301"/>
            <a:ext cx="8026400" cy="5419477"/>
          </a:xfrm>
          <a:prstGeom prst="rect">
            <a:avLst/>
          </a:prstGeom>
        </p:spPr>
        <p:txBody>
          <a:bodyPr vert="eaVert"/>
          <a:lstStyle>
            <a:lvl1pPr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6828057"/>
      </p:ext>
    </p:extLst>
  </p:cSld>
  <p:clrMapOvr>
    <a:masterClrMapping/>
  </p:clrMapOvr>
  <p:transition spd="slow">
    <p:fade thruBlk="1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 userDrawn="1"/>
        </p:nvSpPr>
        <p:spPr>
          <a:xfrm>
            <a:off x="1387847" y="2252730"/>
            <a:ext cx="2949525" cy="260840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zh-CN" altLang="en-US" sz="11500" b="1" dirty="0"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</a:rPr>
              <a:t>回顾</a:t>
            </a:r>
            <a:endParaRPr lang="en-US" altLang="zh-CN" sz="11500" b="1" dirty="0">
              <a:gradFill>
                <a:gsLst>
                  <a:gs pos="0">
                    <a:srgbClr val="292929">
                      <a:lumMod val="90000"/>
                      <a:lumOff val="10000"/>
                    </a:srgbClr>
                  </a:gs>
                  <a:gs pos="86000">
                    <a:srgbClr val="292929">
                      <a:lumMod val="90000"/>
                      <a:lumOff val="10000"/>
                    </a:srgbClr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en-US" altLang="zh-CN" sz="6000" b="1" dirty="0"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</a:rPr>
              <a:t>Review</a:t>
            </a:r>
            <a:endParaRPr lang="zh-CN" altLang="en-US" sz="6000" b="1" dirty="0">
              <a:gradFill>
                <a:gsLst>
                  <a:gs pos="0">
                    <a:srgbClr val="292929">
                      <a:lumMod val="90000"/>
                      <a:lumOff val="10000"/>
                    </a:srgbClr>
                  </a:gs>
                  <a:gs pos="86000">
                    <a:srgbClr val="292929">
                      <a:lumMod val="90000"/>
                      <a:lumOff val="10000"/>
                    </a:srgb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8346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1845529"/>
      </p:ext>
    </p:extLst>
  </p:cSld>
  <p:clrMapOvr>
    <a:masterClrMapping/>
  </p:clrMapOvr>
  <p:transition spd="slow">
    <p:fade thruBlk="1"/>
  </p:transition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2284" y="-100013"/>
            <a:ext cx="11176000" cy="720726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7400" y="704850"/>
            <a:ext cx="10972800" cy="5676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1373509"/>
      </p:ext>
    </p:extLst>
  </p:cSld>
  <p:clrMapOvr>
    <a:masterClrMapping/>
  </p:clrMapOvr>
  <p:transition>
    <p:fade/>
  </p:transition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4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3800814"/>
      </p:ext>
    </p:extLst>
  </p:cSld>
  <p:clrMapOvr>
    <a:masterClrMapping/>
  </p:clrMapOvr>
  <p:transition spd="slow">
    <p:fade thruBlk="1"/>
  </p:transition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5808" y="1268760"/>
            <a:ext cx="10972800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623392" y="476673"/>
            <a:ext cx="10945216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996355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25408" y="836713"/>
            <a:ext cx="2743200" cy="5419477"/>
          </a:xfrm>
          <a:prstGeom prst="rect">
            <a:avLst/>
          </a:prstGeom>
        </p:spPr>
        <p:txBody>
          <a:bodyPr vert="eaVert" anchor="ctr" anchorCtr="0"/>
          <a:lstStyle>
            <a:lvl1pPr>
              <a:defRPr sz="28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9867" y="846301"/>
            <a:ext cx="8026400" cy="5419477"/>
          </a:xfrm>
          <a:prstGeom prst="rect">
            <a:avLst/>
          </a:prstGeom>
        </p:spPr>
        <p:txBody>
          <a:bodyPr vert="eaVert"/>
          <a:lstStyle>
            <a:lvl1pPr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4351179"/>
      </p:ext>
    </p:extLst>
  </p:cSld>
  <p:clrMapOvr>
    <a:masterClrMapping/>
  </p:clrMapOvr>
  <p:transition spd="slow">
    <p:fade thruBlk="1"/>
  </p:transition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094378"/>
      </p:ext>
    </p:extLst>
  </p:cSld>
  <p:clrMapOvr>
    <a:masterClrMapping/>
  </p:clrMapOvr>
  <p:transition spd="slow">
    <p:fade thruBlk="1"/>
  </p:transition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2284" y="-100013"/>
            <a:ext cx="11176000" cy="720726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7400" y="704850"/>
            <a:ext cx="10972800" cy="5676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2833717"/>
      </p:ext>
    </p:extLst>
  </p:cSld>
  <p:clrMapOvr>
    <a:masterClrMapping/>
  </p:clrMapOvr>
  <p:transition>
    <p:fade/>
  </p:transition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for slides with Softwar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96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7704" y="2841186"/>
            <a:ext cx="8378010" cy="830928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2670175" y="3875088"/>
            <a:ext cx="7881938" cy="2117567"/>
          </a:xfrm>
        </p:spPr>
        <p:txBody>
          <a:bodyPr/>
          <a:lstStyle>
            <a:lvl1pPr marL="457200" indent="-457200">
              <a:buFont typeface="Wingdings" panose="05000000000000000000" pitchFamily="2" charset="2"/>
              <a:buChar char="Ø"/>
              <a:defRPr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</a:defRPr>
            </a:lvl1pPr>
            <a:lvl2pPr marL="834048" indent="-457200">
              <a:buFont typeface="Wingdings" panose="05000000000000000000" pitchFamily="2" charset="2"/>
              <a:buChar char="Ø"/>
              <a:defRPr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</a:defRPr>
            </a:lvl2pPr>
            <a:lvl3pPr marL="1096595" indent="-342900">
              <a:buFont typeface="Wingdings" panose="05000000000000000000" pitchFamily="2" charset="2"/>
              <a:buChar char="Ø"/>
              <a:defRPr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</a:defRPr>
            </a:lvl3pPr>
            <a:lvl4pPr marL="1436429" indent="-342900">
              <a:buFont typeface="Wingdings" panose="05000000000000000000" pitchFamily="2" charset="2"/>
              <a:buChar char="Ø"/>
              <a:defRPr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</a:defRPr>
            </a:lvl4pPr>
            <a:lvl5pPr marL="1768311" indent="-342900">
              <a:buFont typeface="Wingdings" panose="05000000000000000000" pitchFamily="2" charset="2"/>
              <a:buChar char="Ø"/>
              <a:defRPr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097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653744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auto">
          <a:xfrm>
            <a:off x="6197600" y="3327400"/>
            <a:ext cx="3562773" cy="5588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zh-CN" altLang="en-US" sz="2933" dirty="0">
              <a:solidFill>
                <a:srgbClr val="FFFFFF">
                  <a:alpha val="98824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9245600" y="3391747"/>
            <a:ext cx="406400" cy="406400"/>
            <a:chOff x="-557480" y="276860"/>
            <a:chExt cx="304800" cy="304800"/>
          </a:xfrm>
        </p:grpSpPr>
        <p:sp>
          <p:nvSpPr>
            <p:cNvPr id="9" name="矩形 8"/>
            <p:cNvSpPr/>
            <p:nvPr userDrawn="1"/>
          </p:nvSpPr>
          <p:spPr bwMode="auto">
            <a:xfrm>
              <a:off x="-557480" y="276860"/>
              <a:ext cx="304800" cy="3048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zh-CN" altLang="en-US" sz="2933" dirty="0">
                <a:solidFill>
                  <a:srgbClr val="FFFFFF">
                    <a:alpha val="98824"/>
                  </a:srgbClr>
                </a:solidFill>
                <a:latin typeface="微软雅黑" panose="020B0503020204020204" pitchFamily="34" charset="-122"/>
                <a:cs typeface="Segoe UI" pitchFamily="34" charset="0"/>
              </a:endParaRPr>
            </a:p>
          </p:txBody>
        </p:sp>
        <p:sp>
          <p:nvSpPr>
            <p:cNvPr id="8" name="右箭头 7"/>
            <p:cNvSpPr/>
            <p:nvPr userDrawn="1"/>
          </p:nvSpPr>
          <p:spPr bwMode="auto">
            <a:xfrm>
              <a:off x="-513080" y="339260"/>
              <a:ext cx="216000" cy="180000"/>
            </a:xfrm>
            <a:prstGeom prst="rightArrow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zh-CN" altLang="en-US" sz="2933" dirty="0">
                <a:solidFill>
                  <a:srgbClr val="FFFFFF">
                    <a:alpha val="98824"/>
                  </a:srgbClr>
                </a:solidFill>
                <a:latin typeface="微软雅黑" panose="020B0503020204020204" pitchFamily="34" charset="-122"/>
                <a:cs typeface="Segoe UI" pitchFamily="34" charset="0"/>
              </a:endParaRPr>
            </a:p>
          </p:txBody>
        </p:sp>
      </p:grp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6099387" y="2413000"/>
            <a:ext cx="3759200" cy="33239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2641600" y="2413000"/>
            <a:ext cx="2946400" cy="886397"/>
          </a:xfrm>
        </p:spPr>
        <p:txBody>
          <a:bodyPr/>
          <a:lstStyle/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13" name="内容占位符 5"/>
          <p:cNvSpPr>
            <a:spLocks noGrp="1"/>
          </p:cNvSpPr>
          <p:nvPr>
            <p:ph sz="quarter" idx="12" hasCustomPrompt="1"/>
          </p:nvPr>
        </p:nvSpPr>
        <p:spPr>
          <a:xfrm>
            <a:off x="6285653" y="3469641"/>
            <a:ext cx="623147" cy="29546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133" b="1">
                <a:solidFill>
                  <a:schemeClr val="bg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zh-CN" altLang="en-US" dirty="0" smtClean="0"/>
              <a:t>密码</a:t>
            </a:r>
          </a:p>
        </p:txBody>
      </p:sp>
    </p:spTree>
    <p:extLst>
      <p:ext uri="{BB962C8B-B14F-4D97-AF65-F5344CB8AC3E}">
        <p14:creationId xmlns:p14="http://schemas.microsoft.com/office/powerpoint/2010/main" val="245644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2" descr="用友中文标识.png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08734" y="6453188"/>
            <a:ext cx="1246717" cy="3603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5808" y="1556792"/>
            <a:ext cx="10972800" cy="204363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387798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1144717"/>
      </p:ext>
    </p:extLst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00012" y="195263"/>
            <a:ext cx="569913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 userDrawn="1"/>
        </p:nvSpPr>
        <p:spPr>
          <a:xfrm>
            <a:off x="0" y="6585924"/>
            <a:ext cx="12192000" cy="272076"/>
          </a:xfrm>
          <a:prstGeom prst="rect">
            <a:avLst/>
          </a:prstGeom>
          <a:solidFill>
            <a:srgbClr val="C800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" name="TextBox 12"/>
          <p:cNvSpPr txBox="1">
            <a:spLocks noChangeArrowheads="1"/>
          </p:cNvSpPr>
          <p:nvPr userDrawn="1"/>
        </p:nvSpPr>
        <p:spPr bwMode="auto">
          <a:xfrm>
            <a:off x="10728776" y="6385869"/>
            <a:ext cx="1712384" cy="20005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700" b="1" dirty="0" err="1" smtClean="0">
                <a:solidFill>
                  <a:srgbClr val="A6A6A6"/>
                </a:solidFill>
                <a:cs typeface="Arial" charset="0"/>
              </a:rPr>
              <a:t>yonyou</a:t>
            </a:r>
            <a:r>
              <a:rPr lang="en-US" altLang="zh-CN" sz="700" b="1" dirty="0" smtClean="0">
                <a:solidFill>
                  <a:srgbClr val="A6A6A6"/>
                </a:solidFill>
                <a:cs typeface="Arial" charset="0"/>
              </a:rPr>
              <a:t> software Co., Ltd.</a:t>
            </a:r>
            <a:endParaRPr lang="zh-CN" altLang="en-US" sz="700" b="1" dirty="0" smtClean="0">
              <a:solidFill>
                <a:srgbClr val="A6A6A6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889275"/>
      </p:ext>
    </p:extLst>
  </p:cSld>
  <p:clrMapOvr>
    <a:masterClrMapping/>
  </p:clrMapOvr>
  <p:transition/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692697"/>
            <a:ext cx="10972800" cy="634083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67784" y="1412777"/>
            <a:ext cx="11250083" cy="4754563"/>
          </a:xfrm>
          <a:prstGeom prst="rect">
            <a:avLst/>
          </a:prstGeom>
        </p:spPr>
        <p:txBody>
          <a:bodyPr/>
          <a:lstStyle>
            <a:lvl1pPr>
              <a:buNone/>
              <a:defRPr sz="2400">
                <a:latin typeface="微软雅黑" pitchFamily="34" charset="-122"/>
                <a:ea typeface="微软雅黑" pitchFamily="34" charset="-122"/>
              </a:defRPr>
            </a:lvl1pPr>
            <a:lvl2pPr>
              <a:defRPr sz="2000">
                <a:latin typeface="微软雅黑" pitchFamily="34" charset="-122"/>
                <a:ea typeface="微软雅黑" pitchFamily="34" charset="-122"/>
              </a:defRPr>
            </a:lvl2pPr>
            <a:lvl3pPr>
              <a:defRPr sz="1800">
                <a:latin typeface="微软雅黑" pitchFamily="34" charset="-122"/>
                <a:ea typeface="微软雅黑" pitchFamily="34" charset="-122"/>
              </a:defRPr>
            </a:lvl3pPr>
            <a:lvl4pPr>
              <a:defRPr sz="16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2719194"/>
      </p:ext>
    </p:extLst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pic>
        <p:nvPicPr>
          <p:cNvPr id="4" name="图片 7" descr="用友大学校徽定稿.jp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44953" y="6283325"/>
            <a:ext cx="19939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822955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5808" y="1556792"/>
            <a:ext cx="10972800" cy="468052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pic>
        <p:nvPicPr>
          <p:cNvPr id="5" name="图片 7" descr="用友大学校徽定稿.jp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98100" y="6237312"/>
            <a:ext cx="19939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086476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556793"/>
            <a:ext cx="5384800" cy="452596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556793"/>
            <a:ext cx="5384800" cy="452596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0419751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8244" y="1556792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2000" b="1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8244" y="2196554"/>
            <a:ext cx="5386917" cy="395128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012" y="1556792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2000" b="1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012" y="2196554"/>
            <a:ext cx="5389033" cy="395128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7237249"/>
      </p:ext>
    </p:extLst>
  </p:cSld>
  <p:clrMapOvr>
    <a:masterClrMapping/>
  </p:clrMapOvr>
  <p:transition spd="slow">
    <p:wheel spokes="1"/>
  </p:transition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90872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20000"/>
              </a:lnSpc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908721"/>
            <a:ext cx="6815667" cy="585311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207077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33155569"/>
      </p:ext>
    </p:extLst>
  </p:cSld>
  <p:clrMapOvr>
    <a:masterClrMapping/>
  </p:clrMapOvr>
  <p:transition spd="slow">
    <p:wheel spokes="1"/>
  </p:transition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922710"/>
            <a:ext cx="10972800" cy="634083"/>
          </a:xfrm>
          <a:prstGeom prst="rect">
            <a:avLst/>
          </a:prstGeom>
        </p:spPr>
        <p:txBody>
          <a:bodyPr/>
          <a:lstStyle>
            <a:lvl1pPr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700808"/>
            <a:ext cx="10972800" cy="4608512"/>
          </a:xfrm>
          <a:prstGeom prst="rect">
            <a:avLst/>
          </a:prstGeom>
        </p:spPr>
        <p:txBody>
          <a:bodyPr vert="eaVert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pic>
        <p:nvPicPr>
          <p:cNvPr id="4" name="图片 7" descr="用友大学校徽定稿.jp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98100" y="6283325"/>
            <a:ext cx="19939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1086843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3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922710"/>
            <a:ext cx="10972800" cy="634083"/>
          </a:xfrm>
          <a:prstGeom prst="rect">
            <a:avLst/>
          </a:prstGeom>
        </p:spPr>
        <p:txBody>
          <a:bodyPr/>
          <a:lstStyle>
            <a:lvl1pPr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700808"/>
            <a:ext cx="10972800" cy="468052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txBody>
          <a:bodyPr vert="eaVert" anchor="b" anchorCtr="0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defRPr sz="2400" b="1">
                <a:latin typeface="微软雅黑" pitchFamily="34" charset="-122"/>
                <a:ea typeface="微软雅黑" pitchFamily="34" charset="-122"/>
              </a:defRPr>
            </a:lvl2pPr>
            <a:lvl3pPr>
              <a:defRPr sz="2000" b="1">
                <a:latin typeface="微软雅黑" pitchFamily="34" charset="-122"/>
                <a:ea typeface="微软雅黑" pitchFamily="34" charset="-122"/>
              </a:defRPr>
            </a:lvl3pPr>
            <a:lvl4pPr>
              <a:defRPr sz="1800" b="1">
                <a:latin typeface="微软雅黑" pitchFamily="34" charset="-122"/>
                <a:ea typeface="微软雅黑" pitchFamily="34" charset="-122"/>
              </a:defRPr>
            </a:lvl4pPr>
            <a:lvl5pPr>
              <a:defRPr sz="18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8693383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Tile"/>
          <p:cNvSpPr/>
          <p:nvPr/>
        </p:nvSpPr>
        <p:spPr bwMode="auto">
          <a:xfrm>
            <a:off x="4011071" y="3187137"/>
            <a:ext cx="7164667" cy="282313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396" tIns="45699" rIns="91396" bIns="45699" numCol="1" rtlCol="0" anchor="ctr" anchorCtr="0" compatLnSpc="1">
            <a:prstTxWarp prst="textNoShape">
              <a:avLst/>
            </a:prstTxWarp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26" name="Arrow Bar"/>
          <p:cNvSpPr/>
          <p:nvPr/>
        </p:nvSpPr>
        <p:spPr bwMode="auto">
          <a:xfrm>
            <a:off x="4011071" y="1514475"/>
            <a:ext cx="7164667" cy="149961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396" tIns="45699" rIns="91396" bIns="45699" numCol="1" rtlCol="0" anchor="ctr" anchorCtr="0" compatLnSpc="1">
            <a:prstTxWarp prst="textNoShape">
              <a:avLst/>
            </a:prstTxWarp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 useBgFill="1">
        <p:nvSpPr>
          <p:cNvPr id="27" name="Left Mask"/>
          <p:cNvSpPr/>
          <p:nvPr/>
        </p:nvSpPr>
        <p:spPr bwMode="auto">
          <a:xfrm>
            <a:off x="-1" y="1514476"/>
            <a:ext cx="4011071" cy="149961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6" tIns="45699" rIns="91396" bIns="45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28" name="Circle Arrow"/>
          <p:cNvSpPr>
            <a:spLocks noEditPoints="1"/>
          </p:cNvSpPr>
          <p:nvPr/>
        </p:nvSpPr>
        <p:spPr bwMode="auto">
          <a:xfrm rot="5400000">
            <a:off x="9950939" y="1872947"/>
            <a:ext cx="841375" cy="841595"/>
          </a:xfrm>
          <a:custGeom>
            <a:avLst/>
            <a:gdLst>
              <a:gd name="T0" fmla="*/ 112 w 224"/>
              <a:gd name="T1" fmla="*/ 0 h 224"/>
              <a:gd name="T2" fmla="*/ 0 w 224"/>
              <a:gd name="T3" fmla="*/ 112 h 224"/>
              <a:gd name="T4" fmla="*/ 112 w 224"/>
              <a:gd name="T5" fmla="*/ 224 h 224"/>
              <a:gd name="T6" fmla="*/ 224 w 224"/>
              <a:gd name="T7" fmla="*/ 112 h 224"/>
              <a:gd name="T8" fmla="*/ 112 w 224"/>
              <a:gd name="T9" fmla="*/ 0 h 224"/>
              <a:gd name="T10" fmla="*/ 112 w 224"/>
              <a:gd name="T11" fmla="*/ 216 h 224"/>
              <a:gd name="T12" fmla="*/ 8 w 224"/>
              <a:gd name="T13" fmla="*/ 112 h 224"/>
              <a:gd name="T14" fmla="*/ 112 w 224"/>
              <a:gd name="T15" fmla="*/ 8 h 224"/>
              <a:gd name="T16" fmla="*/ 216 w 224"/>
              <a:gd name="T17" fmla="*/ 112 h 224"/>
              <a:gd name="T18" fmla="*/ 112 w 224"/>
              <a:gd name="T19" fmla="*/ 216 h 224"/>
              <a:gd name="T20" fmla="*/ 161 w 224"/>
              <a:gd name="T21" fmla="*/ 94 h 224"/>
              <a:gd name="T22" fmla="*/ 169 w 224"/>
              <a:gd name="T23" fmla="*/ 94 h 224"/>
              <a:gd name="T24" fmla="*/ 169 w 224"/>
              <a:gd name="T25" fmla="*/ 166 h 224"/>
              <a:gd name="T26" fmla="*/ 165 w 224"/>
              <a:gd name="T27" fmla="*/ 170 h 224"/>
              <a:gd name="T28" fmla="*/ 93 w 224"/>
              <a:gd name="T29" fmla="*/ 170 h 224"/>
              <a:gd name="T30" fmla="*/ 93 w 224"/>
              <a:gd name="T31" fmla="*/ 162 h 224"/>
              <a:gd name="T32" fmla="*/ 156 w 224"/>
              <a:gd name="T33" fmla="*/ 162 h 224"/>
              <a:gd name="T34" fmla="*/ 58 w 224"/>
              <a:gd name="T35" fmla="*/ 65 h 224"/>
              <a:gd name="T36" fmla="*/ 64 w 224"/>
              <a:gd name="T37" fmla="*/ 59 h 224"/>
              <a:gd name="T38" fmla="*/ 161 w 224"/>
              <a:gd name="T39" fmla="*/ 156 h 224"/>
              <a:gd name="T40" fmla="*/ 161 w 224"/>
              <a:gd name="T41" fmla="*/ 9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24" h="224">
                <a:moveTo>
                  <a:pt x="112" y="0"/>
                </a:moveTo>
                <a:cubicBezTo>
                  <a:pt x="50" y="0"/>
                  <a:pt x="0" y="50"/>
                  <a:pt x="0" y="112"/>
                </a:cubicBezTo>
                <a:cubicBezTo>
                  <a:pt x="0" y="174"/>
                  <a:pt x="50" y="224"/>
                  <a:pt x="112" y="224"/>
                </a:cubicBezTo>
                <a:cubicBezTo>
                  <a:pt x="173" y="224"/>
                  <a:pt x="224" y="174"/>
                  <a:pt x="224" y="112"/>
                </a:cubicBezTo>
                <a:cubicBezTo>
                  <a:pt x="224" y="50"/>
                  <a:pt x="173" y="0"/>
                  <a:pt x="112" y="0"/>
                </a:cubicBezTo>
                <a:close/>
                <a:moveTo>
                  <a:pt x="112" y="216"/>
                </a:moveTo>
                <a:cubicBezTo>
                  <a:pt x="54" y="216"/>
                  <a:pt x="8" y="169"/>
                  <a:pt x="8" y="112"/>
                </a:cubicBezTo>
                <a:cubicBezTo>
                  <a:pt x="8" y="54"/>
                  <a:pt x="54" y="8"/>
                  <a:pt x="112" y="8"/>
                </a:cubicBezTo>
                <a:cubicBezTo>
                  <a:pt x="169" y="8"/>
                  <a:pt x="216" y="54"/>
                  <a:pt x="216" y="112"/>
                </a:cubicBezTo>
                <a:cubicBezTo>
                  <a:pt x="216" y="169"/>
                  <a:pt x="169" y="216"/>
                  <a:pt x="112" y="216"/>
                </a:cubicBezTo>
                <a:close/>
                <a:moveTo>
                  <a:pt x="161" y="94"/>
                </a:moveTo>
                <a:cubicBezTo>
                  <a:pt x="169" y="94"/>
                  <a:pt x="169" y="94"/>
                  <a:pt x="169" y="94"/>
                </a:cubicBezTo>
                <a:cubicBezTo>
                  <a:pt x="169" y="166"/>
                  <a:pt x="169" y="166"/>
                  <a:pt x="169" y="166"/>
                </a:cubicBezTo>
                <a:cubicBezTo>
                  <a:pt x="169" y="168"/>
                  <a:pt x="168" y="170"/>
                  <a:pt x="165" y="170"/>
                </a:cubicBezTo>
                <a:cubicBezTo>
                  <a:pt x="93" y="170"/>
                  <a:pt x="93" y="170"/>
                  <a:pt x="93" y="170"/>
                </a:cubicBezTo>
                <a:cubicBezTo>
                  <a:pt x="93" y="162"/>
                  <a:pt x="93" y="162"/>
                  <a:pt x="93" y="162"/>
                </a:cubicBezTo>
                <a:cubicBezTo>
                  <a:pt x="156" y="162"/>
                  <a:pt x="156" y="162"/>
                  <a:pt x="156" y="162"/>
                </a:cubicBezTo>
                <a:cubicBezTo>
                  <a:pt x="58" y="65"/>
                  <a:pt x="58" y="65"/>
                  <a:pt x="58" y="65"/>
                </a:cubicBezTo>
                <a:cubicBezTo>
                  <a:pt x="64" y="59"/>
                  <a:pt x="64" y="59"/>
                  <a:pt x="64" y="59"/>
                </a:cubicBezTo>
                <a:cubicBezTo>
                  <a:pt x="161" y="156"/>
                  <a:pt x="161" y="156"/>
                  <a:pt x="161" y="156"/>
                </a:cubicBezTo>
                <a:lnTo>
                  <a:pt x="161" y="94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00" tIns="45701" rIns="91400" bIns="45701" numCol="1" anchor="t" anchorCtr="0" compatLnSpc="1">
            <a:prstTxWarp prst="textNoShape">
              <a:avLst/>
            </a:prstTxWarp>
          </a:bodyPr>
          <a:lstStyle/>
          <a:p>
            <a:endParaRPr lang="en-US" sz="1867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29" name="TechEd Tile"/>
          <p:cNvSpPr/>
          <p:nvPr/>
        </p:nvSpPr>
        <p:spPr bwMode="auto">
          <a:xfrm>
            <a:off x="1016774" y="1495910"/>
            <a:ext cx="2826232" cy="149961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396" tIns="45699" rIns="91396" bIns="45699" numCol="1" rtlCol="0" anchor="ctr" anchorCtr="0" compatLnSpc="1">
            <a:prstTxWarp prst="textNoShape">
              <a:avLst/>
            </a:prstTxWarp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grpSp>
        <p:nvGrpSpPr>
          <p:cNvPr id="31" name="Fuschia Tile"/>
          <p:cNvGrpSpPr/>
          <p:nvPr/>
        </p:nvGrpSpPr>
        <p:grpSpPr>
          <a:xfrm>
            <a:off x="1016774" y="3185267"/>
            <a:ext cx="1326225" cy="1325880"/>
            <a:chOff x="1071620" y="3044261"/>
            <a:chExt cx="1325880" cy="1325880"/>
          </a:xfrm>
        </p:grpSpPr>
        <p:sp>
          <p:nvSpPr>
            <p:cNvPr id="32" name="Rectangle 31"/>
            <p:cNvSpPr/>
            <p:nvPr/>
          </p:nvSpPr>
          <p:spPr bwMode="auto">
            <a:xfrm>
              <a:off x="1071620" y="3044261"/>
              <a:ext cx="1325880" cy="1325880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696"/>
              <a:endParaRPr lang="en-US" sz="2267" dirty="0">
                <a:solidFill>
                  <a:srgbClr val="FFFFFF">
                    <a:lumMod val="20000"/>
                    <a:lumOff val="80000"/>
                    <a:alpha val="99000"/>
                  </a:srgbClr>
                </a:solidFill>
                <a:latin typeface="微软雅黑" panose="020B0503020204020204" pitchFamily="34" charset="-122"/>
                <a:cs typeface="Segoe UI" pitchFamily="34" charset="0"/>
              </a:endParaRPr>
            </a:p>
          </p:txBody>
        </p:sp>
        <p:sp>
          <p:nvSpPr>
            <p:cNvPr id="33" name="Freeform 13"/>
            <p:cNvSpPr>
              <a:spLocks noEditPoints="1"/>
            </p:cNvSpPr>
            <p:nvPr/>
          </p:nvSpPr>
          <p:spPr bwMode="auto">
            <a:xfrm>
              <a:off x="1316254" y="3284926"/>
              <a:ext cx="836612" cy="841375"/>
            </a:xfrm>
            <a:custGeom>
              <a:avLst/>
              <a:gdLst>
                <a:gd name="T0" fmla="*/ 183 w 223"/>
                <a:gd name="T1" fmla="*/ 108 h 224"/>
                <a:gd name="T2" fmla="*/ 154 w 223"/>
                <a:gd name="T3" fmla="*/ 120 h 224"/>
                <a:gd name="T4" fmla="*/ 135 w 223"/>
                <a:gd name="T5" fmla="*/ 101 h 224"/>
                <a:gd name="T6" fmla="*/ 154 w 223"/>
                <a:gd name="T7" fmla="*/ 59 h 224"/>
                <a:gd name="T8" fmla="*/ 96 w 223"/>
                <a:gd name="T9" fmla="*/ 0 h 224"/>
                <a:gd name="T10" fmla="*/ 37 w 223"/>
                <a:gd name="T11" fmla="*/ 59 h 224"/>
                <a:gd name="T12" fmla="*/ 64 w 223"/>
                <a:gd name="T13" fmla="*/ 107 h 224"/>
                <a:gd name="T14" fmla="*/ 52 w 223"/>
                <a:gd name="T15" fmla="*/ 145 h 224"/>
                <a:gd name="T16" fmla="*/ 41 w 223"/>
                <a:gd name="T17" fmla="*/ 143 h 224"/>
                <a:gd name="T18" fmla="*/ 0 w 223"/>
                <a:gd name="T19" fmla="*/ 183 h 224"/>
                <a:gd name="T20" fmla="*/ 41 w 223"/>
                <a:gd name="T21" fmla="*/ 224 h 224"/>
                <a:gd name="T22" fmla="*/ 81 w 223"/>
                <a:gd name="T23" fmla="*/ 183 h 224"/>
                <a:gd name="T24" fmla="*/ 60 w 223"/>
                <a:gd name="T25" fmla="*/ 148 h 224"/>
                <a:gd name="T26" fmla="*/ 71 w 223"/>
                <a:gd name="T27" fmla="*/ 111 h 224"/>
                <a:gd name="T28" fmla="*/ 96 w 223"/>
                <a:gd name="T29" fmla="*/ 117 h 224"/>
                <a:gd name="T30" fmla="*/ 129 w 223"/>
                <a:gd name="T31" fmla="*/ 106 h 224"/>
                <a:gd name="T32" fmla="*/ 149 w 223"/>
                <a:gd name="T33" fmla="*/ 126 h 224"/>
                <a:gd name="T34" fmla="*/ 143 w 223"/>
                <a:gd name="T35" fmla="*/ 148 h 224"/>
                <a:gd name="T36" fmla="*/ 183 w 223"/>
                <a:gd name="T37" fmla="*/ 189 h 224"/>
                <a:gd name="T38" fmla="*/ 223 w 223"/>
                <a:gd name="T39" fmla="*/ 148 h 224"/>
                <a:gd name="T40" fmla="*/ 183 w 223"/>
                <a:gd name="T41" fmla="*/ 108 h 224"/>
                <a:gd name="T42" fmla="*/ 73 w 223"/>
                <a:gd name="T43" fmla="*/ 183 h 224"/>
                <a:gd name="T44" fmla="*/ 41 w 223"/>
                <a:gd name="T45" fmla="*/ 216 h 224"/>
                <a:gd name="T46" fmla="*/ 8 w 223"/>
                <a:gd name="T47" fmla="*/ 183 h 224"/>
                <a:gd name="T48" fmla="*/ 41 w 223"/>
                <a:gd name="T49" fmla="*/ 151 h 224"/>
                <a:gd name="T50" fmla="*/ 73 w 223"/>
                <a:gd name="T51" fmla="*/ 183 h 224"/>
                <a:gd name="T52" fmla="*/ 45 w 223"/>
                <a:gd name="T53" fmla="*/ 59 h 224"/>
                <a:gd name="T54" fmla="*/ 96 w 223"/>
                <a:gd name="T55" fmla="*/ 8 h 224"/>
                <a:gd name="T56" fmla="*/ 146 w 223"/>
                <a:gd name="T57" fmla="*/ 59 h 224"/>
                <a:gd name="T58" fmla="*/ 96 w 223"/>
                <a:gd name="T59" fmla="*/ 109 h 224"/>
                <a:gd name="T60" fmla="*/ 45 w 223"/>
                <a:gd name="T61" fmla="*/ 59 h 224"/>
                <a:gd name="T62" fmla="*/ 183 w 223"/>
                <a:gd name="T63" fmla="*/ 181 h 224"/>
                <a:gd name="T64" fmla="*/ 151 w 223"/>
                <a:gd name="T65" fmla="*/ 148 h 224"/>
                <a:gd name="T66" fmla="*/ 183 w 223"/>
                <a:gd name="T67" fmla="*/ 116 h 224"/>
                <a:gd name="T68" fmla="*/ 215 w 223"/>
                <a:gd name="T69" fmla="*/ 148 h 224"/>
                <a:gd name="T70" fmla="*/ 183 w 223"/>
                <a:gd name="T71" fmla="*/ 18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3" h="224">
                  <a:moveTo>
                    <a:pt x="183" y="108"/>
                  </a:moveTo>
                  <a:cubicBezTo>
                    <a:pt x="172" y="108"/>
                    <a:pt x="162" y="113"/>
                    <a:pt x="154" y="120"/>
                  </a:cubicBezTo>
                  <a:cubicBezTo>
                    <a:pt x="135" y="101"/>
                    <a:pt x="135" y="101"/>
                    <a:pt x="135" y="101"/>
                  </a:cubicBezTo>
                  <a:cubicBezTo>
                    <a:pt x="147" y="90"/>
                    <a:pt x="154" y="75"/>
                    <a:pt x="154" y="59"/>
                  </a:cubicBezTo>
                  <a:cubicBezTo>
                    <a:pt x="154" y="26"/>
                    <a:pt x="128" y="0"/>
                    <a:pt x="96" y="0"/>
                  </a:cubicBezTo>
                  <a:cubicBezTo>
                    <a:pt x="64" y="0"/>
                    <a:pt x="37" y="26"/>
                    <a:pt x="37" y="59"/>
                  </a:cubicBezTo>
                  <a:cubicBezTo>
                    <a:pt x="37" y="79"/>
                    <a:pt x="48" y="97"/>
                    <a:pt x="64" y="107"/>
                  </a:cubicBezTo>
                  <a:cubicBezTo>
                    <a:pt x="52" y="145"/>
                    <a:pt x="52" y="145"/>
                    <a:pt x="52" y="145"/>
                  </a:cubicBezTo>
                  <a:cubicBezTo>
                    <a:pt x="49" y="144"/>
                    <a:pt x="45" y="143"/>
                    <a:pt x="41" y="143"/>
                  </a:cubicBezTo>
                  <a:cubicBezTo>
                    <a:pt x="18" y="143"/>
                    <a:pt x="0" y="161"/>
                    <a:pt x="0" y="183"/>
                  </a:cubicBezTo>
                  <a:cubicBezTo>
                    <a:pt x="0" y="206"/>
                    <a:pt x="18" y="224"/>
                    <a:pt x="41" y="224"/>
                  </a:cubicBezTo>
                  <a:cubicBezTo>
                    <a:pt x="63" y="224"/>
                    <a:pt x="81" y="206"/>
                    <a:pt x="81" y="183"/>
                  </a:cubicBezTo>
                  <a:cubicBezTo>
                    <a:pt x="81" y="168"/>
                    <a:pt x="72" y="155"/>
                    <a:pt x="60" y="148"/>
                  </a:cubicBezTo>
                  <a:cubicBezTo>
                    <a:pt x="71" y="111"/>
                    <a:pt x="71" y="111"/>
                    <a:pt x="71" y="111"/>
                  </a:cubicBezTo>
                  <a:cubicBezTo>
                    <a:pt x="78" y="115"/>
                    <a:pt x="87" y="117"/>
                    <a:pt x="96" y="117"/>
                  </a:cubicBezTo>
                  <a:cubicBezTo>
                    <a:pt x="108" y="117"/>
                    <a:pt x="120" y="113"/>
                    <a:pt x="129" y="106"/>
                  </a:cubicBezTo>
                  <a:cubicBezTo>
                    <a:pt x="149" y="126"/>
                    <a:pt x="149" y="126"/>
                    <a:pt x="149" y="126"/>
                  </a:cubicBezTo>
                  <a:cubicBezTo>
                    <a:pt x="145" y="133"/>
                    <a:pt x="143" y="140"/>
                    <a:pt x="143" y="148"/>
                  </a:cubicBezTo>
                  <a:cubicBezTo>
                    <a:pt x="143" y="171"/>
                    <a:pt x="161" y="189"/>
                    <a:pt x="183" y="189"/>
                  </a:cubicBezTo>
                  <a:cubicBezTo>
                    <a:pt x="205" y="189"/>
                    <a:pt x="223" y="171"/>
                    <a:pt x="223" y="148"/>
                  </a:cubicBezTo>
                  <a:cubicBezTo>
                    <a:pt x="223" y="126"/>
                    <a:pt x="205" y="108"/>
                    <a:pt x="183" y="108"/>
                  </a:cubicBezTo>
                  <a:close/>
                  <a:moveTo>
                    <a:pt x="73" y="183"/>
                  </a:moveTo>
                  <a:cubicBezTo>
                    <a:pt x="73" y="201"/>
                    <a:pt x="58" y="216"/>
                    <a:pt x="41" y="216"/>
                  </a:cubicBezTo>
                  <a:cubicBezTo>
                    <a:pt x="23" y="216"/>
                    <a:pt x="8" y="201"/>
                    <a:pt x="8" y="183"/>
                  </a:cubicBezTo>
                  <a:cubicBezTo>
                    <a:pt x="8" y="166"/>
                    <a:pt x="23" y="151"/>
                    <a:pt x="41" y="151"/>
                  </a:cubicBezTo>
                  <a:cubicBezTo>
                    <a:pt x="58" y="151"/>
                    <a:pt x="73" y="166"/>
                    <a:pt x="73" y="183"/>
                  </a:cubicBezTo>
                  <a:close/>
                  <a:moveTo>
                    <a:pt x="45" y="59"/>
                  </a:moveTo>
                  <a:cubicBezTo>
                    <a:pt x="45" y="31"/>
                    <a:pt x="68" y="8"/>
                    <a:pt x="96" y="8"/>
                  </a:cubicBezTo>
                  <a:cubicBezTo>
                    <a:pt x="123" y="8"/>
                    <a:pt x="146" y="31"/>
                    <a:pt x="146" y="59"/>
                  </a:cubicBezTo>
                  <a:cubicBezTo>
                    <a:pt x="146" y="86"/>
                    <a:pt x="123" y="109"/>
                    <a:pt x="96" y="109"/>
                  </a:cubicBezTo>
                  <a:cubicBezTo>
                    <a:pt x="68" y="109"/>
                    <a:pt x="45" y="86"/>
                    <a:pt x="45" y="59"/>
                  </a:cubicBezTo>
                  <a:close/>
                  <a:moveTo>
                    <a:pt x="183" y="181"/>
                  </a:moveTo>
                  <a:cubicBezTo>
                    <a:pt x="165" y="181"/>
                    <a:pt x="151" y="166"/>
                    <a:pt x="151" y="148"/>
                  </a:cubicBezTo>
                  <a:cubicBezTo>
                    <a:pt x="151" y="130"/>
                    <a:pt x="165" y="116"/>
                    <a:pt x="183" y="116"/>
                  </a:cubicBezTo>
                  <a:cubicBezTo>
                    <a:pt x="201" y="116"/>
                    <a:pt x="215" y="130"/>
                    <a:pt x="215" y="148"/>
                  </a:cubicBezTo>
                  <a:cubicBezTo>
                    <a:pt x="215" y="166"/>
                    <a:pt x="201" y="181"/>
                    <a:pt x="183" y="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67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34" name="Orange Tile"/>
          <p:cNvGrpSpPr/>
          <p:nvPr/>
        </p:nvGrpSpPr>
        <p:grpSpPr>
          <a:xfrm>
            <a:off x="2514726" y="3185267"/>
            <a:ext cx="1326225" cy="1325880"/>
            <a:chOff x="2487267" y="3044261"/>
            <a:chExt cx="1325880" cy="1325880"/>
          </a:xfrm>
        </p:grpSpPr>
        <p:sp>
          <p:nvSpPr>
            <p:cNvPr id="35" name="Rectangle 34"/>
            <p:cNvSpPr/>
            <p:nvPr/>
          </p:nvSpPr>
          <p:spPr bwMode="auto">
            <a:xfrm>
              <a:off x="2487267" y="3044261"/>
              <a:ext cx="1325880" cy="1325880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696"/>
              <a:endParaRPr lang="en-US" sz="2267" dirty="0">
                <a:solidFill>
                  <a:srgbClr val="FFFFFF">
                    <a:lumMod val="20000"/>
                    <a:lumOff val="80000"/>
                    <a:alpha val="99000"/>
                  </a:srgbClr>
                </a:solidFill>
                <a:latin typeface="微软雅黑" panose="020B0503020204020204" pitchFamily="34" charset="-122"/>
                <a:cs typeface="Segoe UI" pitchFamily="34" charset="0"/>
              </a:endParaRPr>
            </a:p>
          </p:txBody>
        </p:sp>
        <p:sp>
          <p:nvSpPr>
            <p:cNvPr id="36" name="Freeform 30"/>
            <p:cNvSpPr>
              <a:spLocks noEditPoints="1"/>
            </p:cNvSpPr>
            <p:nvPr/>
          </p:nvSpPr>
          <p:spPr bwMode="auto">
            <a:xfrm>
              <a:off x="2774763" y="3284926"/>
              <a:ext cx="750888" cy="844550"/>
            </a:xfrm>
            <a:custGeom>
              <a:avLst/>
              <a:gdLst>
                <a:gd name="T0" fmla="*/ 15 w 200"/>
                <a:gd name="T1" fmla="*/ 0 h 225"/>
                <a:gd name="T2" fmla="*/ 11 w 200"/>
                <a:gd name="T3" fmla="*/ 17 h 225"/>
                <a:gd name="T4" fmla="*/ 11 w 200"/>
                <a:gd name="T5" fmla="*/ 35 h 225"/>
                <a:gd name="T6" fmla="*/ 0 w 200"/>
                <a:gd name="T7" fmla="*/ 55 h 225"/>
                <a:gd name="T8" fmla="*/ 11 w 200"/>
                <a:gd name="T9" fmla="*/ 75 h 225"/>
                <a:gd name="T10" fmla="*/ 11 w 200"/>
                <a:gd name="T11" fmla="*/ 94 h 225"/>
                <a:gd name="T12" fmla="*/ 0 w 200"/>
                <a:gd name="T13" fmla="*/ 114 h 225"/>
                <a:gd name="T14" fmla="*/ 11 w 200"/>
                <a:gd name="T15" fmla="*/ 134 h 225"/>
                <a:gd name="T16" fmla="*/ 11 w 200"/>
                <a:gd name="T17" fmla="*/ 153 h 225"/>
                <a:gd name="T18" fmla="*/ 0 w 200"/>
                <a:gd name="T19" fmla="*/ 173 h 225"/>
                <a:gd name="T20" fmla="*/ 11 w 200"/>
                <a:gd name="T21" fmla="*/ 193 h 225"/>
                <a:gd name="T22" fmla="*/ 11 w 200"/>
                <a:gd name="T23" fmla="*/ 211 h 225"/>
                <a:gd name="T24" fmla="*/ 15 w 200"/>
                <a:gd name="T25" fmla="*/ 225 h 225"/>
                <a:gd name="T26" fmla="*/ 200 w 200"/>
                <a:gd name="T27" fmla="*/ 185 h 225"/>
                <a:gd name="T28" fmla="*/ 160 w 200"/>
                <a:gd name="T29" fmla="*/ 0 h 225"/>
                <a:gd name="T30" fmla="*/ 11 w 200"/>
                <a:gd name="T31" fmla="*/ 25 h 225"/>
                <a:gd name="T32" fmla="*/ 8 w 200"/>
                <a:gd name="T33" fmla="*/ 26 h 225"/>
                <a:gd name="T34" fmla="*/ 11 w 200"/>
                <a:gd name="T35" fmla="*/ 54 h 225"/>
                <a:gd name="T36" fmla="*/ 8 w 200"/>
                <a:gd name="T37" fmla="*/ 55 h 225"/>
                <a:gd name="T38" fmla="*/ 11 w 200"/>
                <a:gd name="T39" fmla="*/ 83 h 225"/>
                <a:gd name="T40" fmla="*/ 8 w 200"/>
                <a:gd name="T41" fmla="*/ 85 h 225"/>
                <a:gd name="T42" fmla="*/ 11 w 200"/>
                <a:gd name="T43" fmla="*/ 113 h 225"/>
                <a:gd name="T44" fmla="*/ 8 w 200"/>
                <a:gd name="T45" fmla="*/ 114 h 225"/>
                <a:gd name="T46" fmla="*/ 11 w 200"/>
                <a:gd name="T47" fmla="*/ 142 h 225"/>
                <a:gd name="T48" fmla="*/ 8 w 200"/>
                <a:gd name="T49" fmla="*/ 143 h 225"/>
                <a:gd name="T50" fmla="*/ 11 w 200"/>
                <a:gd name="T51" fmla="*/ 171 h 225"/>
                <a:gd name="T52" fmla="*/ 8 w 200"/>
                <a:gd name="T53" fmla="*/ 173 h 225"/>
                <a:gd name="T54" fmla="*/ 11 w 200"/>
                <a:gd name="T55" fmla="*/ 201 h 225"/>
                <a:gd name="T56" fmla="*/ 8 w 200"/>
                <a:gd name="T57" fmla="*/ 202 h 225"/>
                <a:gd name="T58" fmla="*/ 160 w 200"/>
                <a:gd name="T59" fmla="*/ 217 h 225"/>
                <a:gd name="T60" fmla="*/ 19 w 200"/>
                <a:gd name="T61" fmla="*/ 201 h 225"/>
                <a:gd name="T62" fmla="*/ 21 w 200"/>
                <a:gd name="T63" fmla="*/ 205 h 225"/>
                <a:gd name="T64" fmla="*/ 27 w 200"/>
                <a:gd name="T65" fmla="*/ 198 h 225"/>
                <a:gd name="T66" fmla="*/ 19 w 200"/>
                <a:gd name="T67" fmla="*/ 172 h 225"/>
                <a:gd name="T68" fmla="*/ 21 w 200"/>
                <a:gd name="T69" fmla="*/ 175 h 225"/>
                <a:gd name="T70" fmla="*/ 27 w 200"/>
                <a:gd name="T71" fmla="*/ 168 h 225"/>
                <a:gd name="T72" fmla="*/ 19 w 200"/>
                <a:gd name="T73" fmla="*/ 142 h 225"/>
                <a:gd name="T74" fmla="*/ 21 w 200"/>
                <a:gd name="T75" fmla="*/ 146 h 225"/>
                <a:gd name="T76" fmla="*/ 27 w 200"/>
                <a:gd name="T77" fmla="*/ 139 h 225"/>
                <a:gd name="T78" fmla="*/ 19 w 200"/>
                <a:gd name="T79" fmla="*/ 113 h 225"/>
                <a:gd name="T80" fmla="*/ 21 w 200"/>
                <a:gd name="T81" fmla="*/ 117 h 225"/>
                <a:gd name="T82" fmla="*/ 27 w 200"/>
                <a:gd name="T83" fmla="*/ 110 h 225"/>
                <a:gd name="T84" fmla="*/ 19 w 200"/>
                <a:gd name="T85" fmla="*/ 83 h 225"/>
                <a:gd name="T86" fmla="*/ 21 w 200"/>
                <a:gd name="T87" fmla="*/ 87 h 225"/>
                <a:gd name="T88" fmla="*/ 27 w 200"/>
                <a:gd name="T89" fmla="*/ 80 h 225"/>
                <a:gd name="T90" fmla="*/ 19 w 200"/>
                <a:gd name="T91" fmla="*/ 54 h 225"/>
                <a:gd name="T92" fmla="*/ 21 w 200"/>
                <a:gd name="T93" fmla="*/ 58 h 225"/>
                <a:gd name="T94" fmla="*/ 27 w 200"/>
                <a:gd name="T95" fmla="*/ 51 h 225"/>
                <a:gd name="T96" fmla="*/ 19 w 200"/>
                <a:gd name="T97" fmla="*/ 25 h 225"/>
                <a:gd name="T98" fmla="*/ 21 w 200"/>
                <a:gd name="T99" fmla="*/ 29 h 225"/>
                <a:gd name="T100" fmla="*/ 27 w 200"/>
                <a:gd name="T101" fmla="*/ 22 h 225"/>
                <a:gd name="T102" fmla="*/ 19 w 200"/>
                <a:gd name="T103" fmla="*/ 8 h 225"/>
                <a:gd name="T104" fmla="*/ 192 w 200"/>
                <a:gd name="T105" fmla="*/ 4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0" h="225">
                  <a:moveTo>
                    <a:pt x="160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2" y="0"/>
                    <a:pt x="11" y="2"/>
                    <a:pt x="11" y="4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4" y="18"/>
                    <a:pt x="0" y="21"/>
                    <a:pt x="0" y="26"/>
                  </a:cubicBezTo>
                  <a:cubicBezTo>
                    <a:pt x="0" y="30"/>
                    <a:pt x="4" y="34"/>
                    <a:pt x="11" y="35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4" y="47"/>
                    <a:pt x="0" y="51"/>
                    <a:pt x="0" y="55"/>
                  </a:cubicBezTo>
                  <a:cubicBezTo>
                    <a:pt x="0" y="60"/>
                    <a:pt x="4" y="63"/>
                    <a:pt x="11" y="65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4" y="76"/>
                    <a:pt x="0" y="80"/>
                    <a:pt x="0" y="85"/>
                  </a:cubicBezTo>
                  <a:cubicBezTo>
                    <a:pt x="0" y="89"/>
                    <a:pt x="4" y="93"/>
                    <a:pt x="11" y="94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4" y="106"/>
                    <a:pt x="0" y="109"/>
                    <a:pt x="0" y="114"/>
                  </a:cubicBezTo>
                  <a:cubicBezTo>
                    <a:pt x="0" y="119"/>
                    <a:pt x="4" y="122"/>
                    <a:pt x="11" y="123"/>
                  </a:cubicBezTo>
                  <a:cubicBezTo>
                    <a:pt x="11" y="134"/>
                    <a:pt x="11" y="134"/>
                    <a:pt x="11" y="134"/>
                  </a:cubicBezTo>
                  <a:cubicBezTo>
                    <a:pt x="4" y="135"/>
                    <a:pt x="0" y="139"/>
                    <a:pt x="0" y="143"/>
                  </a:cubicBezTo>
                  <a:cubicBezTo>
                    <a:pt x="0" y="148"/>
                    <a:pt x="4" y="152"/>
                    <a:pt x="11" y="153"/>
                  </a:cubicBezTo>
                  <a:cubicBezTo>
                    <a:pt x="11" y="163"/>
                    <a:pt x="11" y="163"/>
                    <a:pt x="11" y="163"/>
                  </a:cubicBezTo>
                  <a:cubicBezTo>
                    <a:pt x="4" y="164"/>
                    <a:pt x="0" y="168"/>
                    <a:pt x="0" y="173"/>
                  </a:cubicBezTo>
                  <a:cubicBezTo>
                    <a:pt x="0" y="177"/>
                    <a:pt x="4" y="181"/>
                    <a:pt x="11" y="182"/>
                  </a:cubicBezTo>
                  <a:cubicBezTo>
                    <a:pt x="11" y="193"/>
                    <a:pt x="11" y="193"/>
                    <a:pt x="11" y="193"/>
                  </a:cubicBezTo>
                  <a:cubicBezTo>
                    <a:pt x="4" y="194"/>
                    <a:pt x="0" y="197"/>
                    <a:pt x="0" y="202"/>
                  </a:cubicBezTo>
                  <a:cubicBezTo>
                    <a:pt x="0" y="207"/>
                    <a:pt x="4" y="210"/>
                    <a:pt x="11" y="211"/>
                  </a:cubicBezTo>
                  <a:cubicBezTo>
                    <a:pt x="11" y="221"/>
                    <a:pt x="11" y="221"/>
                    <a:pt x="11" y="221"/>
                  </a:cubicBezTo>
                  <a:cubicBezTo>
                    <a:pt x="11" y="223"/>
                    <a:pt x="12" y="225"/>
                    <a:pt x="15" y="225"/>
                  </a:cubicBezTo>
                  <a:cubicBezTo>
                    <a:pt x="160" y="225"/>
                    <a:pt x="160" y="225"/>
                    <a:pt x="160" y="225"/>
                  </a:cubicBezTo>
                  <a:cubicBezTo>
                    <a:pt x="182" y="225"/>
                    <a:pt x="200" y="207"/>
                    <a:pt x="200" y="185"/>
                  </a:cubicBezTo>
                  <a:cubicBezTo>
                    <a:pt x="200" y="40"/>
                    <a:pt x="200" y="40"/>
                    <a:pt x="200" y="40"/>
                  </a:cubicBezTo>
                  <a:cubicBezTo>
                    <a:pt x="200" y="18"/>
                    <a:pt x="182" y="0"/>
                    <a:pt x="160" y="0"/>
                  </a:cubicBezTo>
                  <a:close/>
                  <a:moveTo>
                    <a:pt x="8" y="26"/>
                  </a:moveTo>
                  <a:cubicBezTo>
                    <a:pt x="9" y="26"/>
                    <a:pt x="9" y="25"/>
                    <a:pt x="11" y="25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9" y="27"/>
                    <a:pt x="9" y="26"/>
                    <a:pt x="8" y="26"/>
                  </a:cubicBezTo>
                  <a:close/>
                  <a:moveTo>
                    <a:pt x="8" y="55"/>
                  </a:moveTo>
                  <a:cubicBezTo>
                    <a:pt x="9" y="55"/>
                    <a:pt x="9" y="54"/>
                    <a:pt x="11" y="54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9" y="56"/>
                    <a:pt x="9" y="56"/>
                    <a:pt x="8" y="55"/>
                  </a:cubicBezTo>
                  <a:close/>
                  <a:moveTo>
                    <a:pt x="8" y="85"/>
                  </a:moveTo>
                  <a:cubicBezTo>
                    <a:pt x="9" y="84"/>
                    <a:pt x="9" y="84"/>
                    <a:pt x="11" y="83"/>
                  </a:cubicBezTo>
                  <a:cubicBezTo>
                    <a:pt x="11" y="86"/>
                    <a:pt x="11" y="86"/>
                    <a:pt x="11" y="86"/>
                  </a:cubicBezTo>
                  <a:cubicBezTo>
                    <a:pt x="9" y="85"/>
                    <a:pt x="9" y="85"/>
                    <a:pt x="8" y="85"/>
                  </a:cubicBezTo>
                  <a:close/>
                  <a:moveTo>
                    <a:pt x="8" y="114"/>
                  </a:moveTo>
                  <a:cubicBezTo>
                    <a:pt x="9" y="114"/>
                    <a:pt x="9" y="113"/>
                    <a:pt x="11" y="113"/>
                  </a:cubicBezTo>
                  <a:cubicBezTo>
                    <a:pt x="11" y="115"/>
                    <a:pt x="11" y="115"/>
                    <a:pt x="11" y="115"/>
                  </a:cubicBezTo>
                  <a:cubicBezTo>
                    <a:pt x="9" y="115"/>
                    <a:pt x="9" y="114"/>
                    <a:pt x="8" y="114"/>
                  </a:cubicBezTo>
                  <a:close/>
                  <a:moveTo>
                    <a:pt x="8" y="143"/>
                  </a:moveTo>
                  <a:cubicBezTo>
                    <a:pt x="9" y="143"/>
                    <a:pt x="9" y="142"/>
                    <a:pt x="11" y="142"/>
                  </a:cubicBezTo>
                  <a:cubicBezTo>
                    <a:pt x="11" y="144"/>
                    <a:pt x="11" y="144"/>
                    <a:pt x="11" y="144"/>
                  </a:cubicBezTo>
                  <a:cubicBezTo>
                    <a:pt x="9" y="144"/>
                    <a:pt x="9" y="144"/>
                    <a:pt x="8" y="143"/>
                  </a:cubicBezTo>
                  <a:close/>
                  <a:moveTo>
                    <a:pt x="8" y="173"/>
                  </a:moveTo>
                  <a:cubicBezTo>
                    <a:pt x="9" y="172"/>
                    <a:pt x="9" y="172"/>
                    <a:pt x="11" y="171"/>
                  </a:cubicBezTo>
                  <a:cubicBezTo>
                    <a:pt x="11" y="174"/>
                    <a:pt x="11" y="174"/>
                    <a:pt x="11" y="174"/>
                  </a:cubicBezTo>
                  <a:cubicBezTo>
                    <a:pt x="9" y="173"/>
                    <a:pt x="9" y="173"/>
                    <a:pt x="8" y="173"/>
                  </a:cubicBezTo>
                  <a:close/>
                  <a:moveTo>
                    <a:pt x="8" y="202"/>
                  </a:moveTo>
                  <a:cubicBezTo>
                    <a:pt x="9" y="202"/>
                    <a:pt x="9" y="201"/>
                    <a:pt x="11" y="201"/>
                  </a:cubicBezTo>
                  <a:cubicBezTo>
                    <a:pt x="11" y="203"/>
                    <a:pt x="11" y="203"/>
                    <a:pt x="11" y="203"/>
                  </a:cubicBezTo>
                  <a:cubicBezTo>
                    <a:pt x="9" y="203"/>
                    <a:pt x="9" y="202"/>
                    <a:pt x="8" y="202"/>
                  </a:cubicBezTo>
                  <a:close/>
                  <a:moveTo>
                    <a:pt x="192" y="185"/>
                  </a:moveTo>
                  <a:cubicBezTo>
                    <a:pt x="192" y="202"/>
                    <a:pt x="177" y="217"/>
                    <a:pt x="160" y="217"/>
                  </a:cubicBezTo>
                  <a:cubicBezTo>
                    <a:pt x="19" y="217"/>
                    <a:pt x="19" y="217"/>
                    <a:pt x="19" y="217"/>
                  </a:cubicBezTo>
                  <a:cubicBezTo>
                    <a:pt x="19" y="201"/>
                    <a:pt x="19" y="201"/>
                    <a:pt x="19" y="201"/>
                  </a:cubicBezTo>
                  <a:cubicBezTo>
                    <a:pt x="20" y="201"/>
                    <a:pt x="20" y="202"/>
                    <a:pt x="21" y="202"/>
                  </a:cubicBezTo>
                  <a:cubicBezTo>
                    <a:pt x="21" y="203"/>
                    <a:pt x="22" y="203"/>
                    <a:pt x="21" y="205"/>
                  </a:cubicBezTo>
                  <a:cubicBezTo>
                    <a:pt x="29" y="207"/>
                    <a:pt x="29" y="207"/>
                    <a:pt x="29" y="207"/>
                  </a:cubicBezTo>
                  <a:cubicBezTo>
                    <a:pt x="30" y="203"/>
                    <a:pt x="29" y="200"/>
                    <a:pt x="27" y="198"/>
                  </a:cubicBezTo>
                  <a:cubicBezTo>
                    <a:pt x="26" y="195"/>
                    <a:pt x="22" y="193"/>
                    <a:pt x="19" y="193"/>
                  </a:cubicBezTo>
                  <a:cubicBezTo>
                    <a:pt x="19" y="172"/>
                    <a:pt x="19" y="172"/>
                    <a:pt x="19" y="172"/>
                  </a:cubicBezTo>
                  <a:cubicBezTo>
                    <a:pt x="20" y="172"/>
                    <a:pt x="20" y="172"/>
                    <a:pt x="21" y="173"/>
                  </a:cubicBezTo>
                  <a:cubicBezTo>
                    <a:pt x="21" y="173"/>
                    <a:pt x="22" y="174"/>
                    <a:pt x="21" y="175"/>
                  </a:cubicBezTo>
                  <a:cubicBezTo>
                    <a:pt x="29" y="178"/>
                    <a:pt x="29" y="178"/>
                    <a:pt x="29" y="178"/>
                  </a:cubicBezTo>
                  <a:cubicBezTo>
                    <a:pt x="30" y="173"/>
                    <a:pt x="29" y="170"/>
                    <a:pt x="27" y="168"/>
                  </a:cubicBezTo>
                  <a:cubicBezTo>
                    <a:pt x="26" y="166"/>
                    <a:pt x="22" y="164"/>
                    <a:pt x="19" y="163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20" y="143"/>
                    <a:pt x="20" y="143"/>
                    <a:pt x="21" y="144"/>
                  </a:cubicBezTo>
                  <a:cubicBezTo>
                    <a:pt x="21" y="144"/>
                    <a:pt x="22" y="145"/>
                    <a:pt x="21" y="146"/>
                  </a:cubicBezTo>
                  <a:cubicBezTo>
                    <a:pt x="29" y="148"/>
                    <a:pt x="29" y="148"/>
                    <a:pt x="29" y="148"/>
                  </a:cubicBezTo>
                  <a:cubicBezTo>
                    <a:pt x="30" y="144"/>
                    <a:pt x="29" y="141"/>
                    <a:pt x="27" y="139"/>
                  </a:cubicBezTo>
                  <a:cubicBezTo>
                    <a:pt x="26" y="136"/>
                    <a:pt x="22" y="135"/>
                    <a:pt x="19" y="134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20" y="113"/>
                    <a:pt x="20" y="114"/>
                    <a:pt x="21" y="114"/>
                  </a:cubicBezTo>
                  <a:cubicBezTo>
                    <a:pt x="21" y="115"/>
                    <a:pt x="22" y="115"/>
                    <a:pt x="21" y="117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30" y="115"/>
                    <a:pt x="29" y="111"/>
                    <a:pt x="27" y="110"/>
                  </a:cubicBezTo>
                  <a:cubicBezTo>
                    <a:pt x="26" y="107"/>
                    <a:pt x="22" y="105"/>
                    <a:pt x="19" y="105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20" y="84"/>
                    <a:pt x="20" y="84"/>
                    <a:pt x="21" y="85"/>
                  </a:cubicBezTo>
                  <a:cubicBezTo>
                    <a:pt x="21" y="85"/>
                    <a:pt x="22" y="86"/>
                    <a:pt x="21" y="87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30" y="85"/>
                    <a:pt x="29" y="82"/>
                    <a:pt x="27" y="80"/>
                  </a:cubicBezTo>
                  <a:cubicBezTo>
                    <a:pt x="26" y="78"/>
                    <a:pt x="22" y="76"/>
                    <a:pt x="19" y="75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4"/>
                    <a:pt x="20" y="55"/>
                    <a:pt x="21" y="56"/>
                  </a:cubicBezTo>
                  <a:cubicBezTo>
                    <a:pt x="21" y="56"/>
                    <a:pt x="22" y="56"/>
                    <a:pt x="21" y="58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30" y="56"/>
                    <a:pt x="29" y="53"/>
                    <a:pt x="27" y="51"/>
                  </a:cubicBezTo>
                  <a:cubicBezTo>
                    <a:pt x="26" y="48"/>
                    <a:pt x="22" y="47"/>
                    <a:pt x="19" y="46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0" y="25"/>
                    <a:pt x="20" y="26"/>
                    <a:pt x="21" y="26"/>
                  </a:cubicBezTo>
                  <a:cubicBezTo>
                    <a:pt x="21" y="26"/>
                    <a:pt x="22" y="27"/>
                    <a:pt x="21" y="29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0" y="27"/>
                    <a:pt x="29" y="23"/>
                    <a:pt x="27" y="22"/>
                  </a:cubicBezTo>
                  <a:cubicBezTo>
                    <a:pt x="26" y="19"/>
                    <a:pt x="22" y="17"/>
                    <a:pt x="19" y="16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77" y="8"/>
                    <a:pt x="192" y="22"/>
                    <a:pt x="192" y="40"/>
                  </a:cubicBezTo>
                  <a:lnTo>
                    <a:pt x="192" y="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67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37" name="Teal Tile"/>
          <p:cNvGrpSpPr/>
          <p:nvPr/>
        </p:nvGrpSpPr>
        <p:grpSpPr>
          <a:xfrm>
            <a:off x="1016774" y="4682828"/>
            <a:ext cx="1326225" cy="1325880"/>
            <a:chOff x="1020317" y="4686638"/>
            <a:chExt cx="1325880" cy="1325880"/>
          </a:xfrm>
        </p:grpSpPr>
        <p:sp>
          <p:nvSpPr>
            <p:cNvPr id="38" name="Rectangle 37"/>
            <p:cNvSpPr/>
            <p:nvPr/>
          </p:nvSpPr>
          <p:spPr bwMode="auto">
            <a:xfrm>
              <a:off x="1020317" y="4686638"/>
              <a:ext cx="1325880" cy="1325880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696"/>
              <a:endParaRPr lang="en-US" sz="2267" dirty="0">
                <a:solidFill>
                  <a:srgbClr val="FFFFFF">
                    <a:lumMod val="20000"/>
                    <a:lumOff val="80000"/>
                    <a:alpha val="99000"/>
                  </a:srgbClr>
                </a:solidFill>
                <a:latin typeface="微软雅黑" panose="020B0503020204020204" pitchFamily="34" charset="-122"/>
                <a:cs typeface="Segoe UI" pitchFamily="34" charset="0"/>
              </a:endParaRPr>
            </a:p>
          </p:txBody>
        </p:sp>
        <p:sp>
          <p:nvSpPr>
            <p:cNvPr id="39" name="Freeform 13"/>
            <p:cNvSpPr>
              <a:spLocks noEditPoints="1"/>
            </p:cNvSpPr>
            <p:nvPr/>
          </p:nvSpPr>
          <p:spPr bwMode="auto">
            <a:xfrm>
              <a:off x="1455948" y="4930478"/>
              <a:ext cx="454618" cy="838200"/>
            </a:xfrm>
            <a:custGeom>
              <a:avLst/>
              <a:gdLst>
                <a:gd name="T0" fmla="*/ 2 w 122"/>
                <a:gd name="T1" fmla="*/ 65 h 225"/>
                <a:gd name="T2" fmla="*/ 14 w 122"/>
                <a:gd name="T3" fmla="*/ 77 h 225"/>
                <a:gd name="T4" fmla="*/ 17 w 122"/>
                <a:gd name="T5" fmla="*/ 76 h 225"/>
                <a:gd name="T6" fmla="*/ 119 w 122"/>
                <a:gd name="T7" fmla="*/ 42 h 225"/>
                <a:gd name="T8" fmla="*/ 119 w 122"/>
                <a:gd name="T9" fmla="*/ 30 h 225"/>
                <a:gd name="T10" fmla="*/ 105 w 122"/>
                <a:gd name="T11" fmla="*/ 23 h 225"/>
                <a:gd name="T12" fmla="*/ 3 w 122"/>
                <a:gd name="T13" fmla="*/ 57 h 225"/>
                <a:gd name="T14" fmla="*/ 108 w 122"/>
                <a:gd name="T15" fmla="*/ 28 h 225"/>
                <a:gd name="T16" fmla="*/ 114 w 122"/>
                <a:gd name="T17" fmla="*/ 35 h 225"/>
                <a:gd name="T18" fmla="*/ 111 w 122"/>
                <a:gd name="T19" fmla="*/ 42 h 225"/>
                <a:gd name="T20" fmla="*/ 14 w 122"/>
                <a:gd name="T21" fmla="*/ 71 h 225"/>
                <a:gd name="T22" fmla="*/ 9 w 122"/>
                <a:gd name="T23" fmla="*/ 67 h 225"/>
                <a:gd name="T24" fmla="*/ 8 w 122"/>
                <a:gd name="T25" fmla="*/ 59 h 225"/>
                <a:gd name="T26" fmla="*/ 106 w 122"/>
                <a:gd name="T27" fmla="*/ 28 h 225"/>
                <a:gd name="T28" fmla="*/ 14 w 122"/>
                <a:gd name="T29" fmla="*/ 43 h 225"/>
                <a:gd name="T30" fmla="*/ 66 w 122"/>
                <a:gd name="T31" fmla="*/ 28 h 225"/>
                <a:gd name="T32" fmla="*/ 73 w 122"/>
                <a:gd name="T33" fmla="*/ 10 h 225"/>
                <a:gd name="T34" fmla="*/ 9 w 122"/>
                <a:gd name="T35" fmla="*/ 17 h 225"/>
                <a:gd name="T36" fmla="*/ 3 w 122"/>
                <a:gd name="T37" fmla="*/ 35 h 225"/>
                <a:gd name="T38" fmla="*/ 61 w 122"/>
                <a:gd name="T39" fmla="*/ 8 h 225"/>
                <a:gd name="T40" fmla="*/ 67 w 122"/>
                <a:gd name="T41" fmla="*/ 12 h 225"/>
                <a:gd name="T42" fmla="*/ 65 w 122"/>
                <a:gd name="T43" fmla="*/ 22 h 225"/>
                <a:gd name="T44" fmla="*/ 14 w 122"/>
                <a:gd name="T45" fmla="*/ 37 h 225"/>
                <a:gd name="T46" fmla="*/ 8 w 122"/>
                <a:gd name="T47" fmla="*/ 30 h 225"/>
                <a:gd name="T48" fmla="*/ 120 w 122"/>
                <a:gd name="T49" fmla="*/ 101 h 225"/>
                <a:gd name="T50" fmla="*/ 105 w 122"/>
                <a:gd name="T51" fmla="*/ 90 h 225"/>
                <a:gd name="T52" fmla="*/ 72 w 122"/>
                <a:gd name="T53" fmla="*/ 110 h 225"/>
                <a:gd name="T54" fmla="*/ 55 w 122"/>
                <a:gd name="T55" fmla="*/ 138 h 225"/>
                <a:gd name="T56" fmla="*/ 53 w 122"/>
                <a:gd name="T57" fmla="*/ 99 h 225"/>
                <a:gd name="T58" fmla="*/ 119 w 122"/>
                <a:gd name="T59" fmla="*/ 76 h 225"/>
                <a:gd name="T60" fmla="*/ 119 w 122"/>
                <a:gd name="T61" fmla="*/ 64 h 225"/>
                <a:gd name="T62" fmla="*/ 9 w 122"/>
                <a:gd name="T63" fmla="*/ 85 h 225"/>
                <a:gd name="T64" fmla="*/ 1 w 122"/>
                <a:gd name="T65" fmla="*/ 97 h 225"/>
                <a:gd name="T66" fmla="*/ 3 w 122"/>
                <a:gd name="T67" fmla="*/ 102 h 225"/>
                <a:gd name="T68" fmla="*/ 11 w 122"/>
                <a:gd name="T69" fmla="*/ 110 h 225"/>
                <a:gd name="T70" fmla="*/ 28 w 122"/>
                <a:gd name="T71" fmla="*/ 121 h 225"/>
                <a:gd name="T72" fmla="*/ 17 w 122"/>
                <a:gd name="T73" fmla="*/ 138 h 225"/>
                <a:gd name="T74" fmla="*/ 40 w 122"/>
                <a:gd name="T75" fmla="*/ 209 h 225"/>
                <a:gd name="T76" fmla="*/ 53 w 122"/>
                <a:gd name="T77" fmla="*/ 225 h 225"/>
                <a:gd name="T78" fmla="*/ 87 w 122"/>
                <a:gd name="T79" fmla="*/ 214 h 225"/>
                <a:gd name="T80" fmla="*/ 110 w 122"/>
                <a:gd name="T81" fmla="*/ 187 h 225"/>
                <a:gd name="T82" fmla="*/ 99 w 122"/>
                <a:gd name="T83" fmla="*/ 138 h 225"/>
                <a:gd name="T84" fmla="*/ 104 w 122"/>
                <a:gd name="T85" fmla="*/ 117 h 225"/>
                <a:gd name="T86" fmla="*/ 120 w 122"/>
                <a:gd name="T87" fmla="*/ 101 h 225"/>
                <a:gd name="T88" fmla="*/ 47 w 122"/>
                <a:gd name="T89" fmla="*/ 101 h 225"/>
                <a:gd name="T90" fmla="*/ 49 w 122"/>
                <a:gd name="T91" fmla="*/ 138 h 225"/>
                <a:gd name="T92" fmla="*/ 35 w 122"/>
                <a:gd name="T93" fmla="*/ 121 h 225"/>
                <a:gd name="T94" fmla="*/ 24 w 122"/>
                <a:gd name="T95" fmla="*/ 108 h 225"/>
                <a:gd name="T96" fmla="*/ 12 w 122"/>
                <a:gd name="T97" fmla="*/ 104 h 225"/>
                <a:gd name="T98" fmla="*/ 8 w 122"/>
                <a:gd name="T99" fmla="*/ 97 h 225"/>
                <a:gd name="T100" fmla="*/ 8 w 122"/>
                <a:gd name="T101" fmla="*/ 93 h 225"/>
                <a:gd name="T102" fmla="*/ 12 w 122"/>
                <a:gd name="T103" fmla="*/ 90 h 225"/>
                <a:gd name="T104" fmla="*/ 24 w 122"/>
                <a:gd name="T105" fmla="*/ 86 h 225"/>
                <a:gd name="T106" fmla="*/ 108 w 122"/>
                <a:gd name="T107" fmla="*/ 62 h 225"/>
                <a:gd name="T108" fmla="*/ 114 w 122"/>
                <a:gd name="T109" fmla="*/ 69 h 225"/>
                <a:gd name="T110" fmla="*/ 111 w 122"/>
                <a:gd name="T111" fmla="*/ 76 h 225"/>
                <a:gd name="T112" fmla="*/ 43 w 122"/>
                <a:gd name="T113" fmla="*/ 98 h 225"/>
                <a:gd name="T114" fmla="*/ 103 w 122"/>
                <a:gd name="T115" fmla="*/ 111 h 225"/>
                <a:gd name="T116" fmla="*/ 92 w 122"/>
                <a:gd name="T117" fmla="*/ 138 h 225"/>
                <a:gd name="T118" fmla="*/ 78 w 122"/>
                <a:gd name="T119" fmla="*/ 110 h 225"/>
                <a:gd name="T120" fmla="*/ 106 w 122"/>
                <a:gd name="T121" fmla="*/ 96 h 225"/>
                <a:gd name="T122" fmla="*/ 114 w 122"/>
                <a:gd name="T123" fmla="*/ 10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2" h="225">
                  <a:moveTo>
                    <a:pt x="3" y="57"/>
                  </a:moveTo>
                  <a:cubicBezTo>
                    <a:pt x="1" y="59"/>
                    <a:pt x="1" y="62"/>
                    <a:pt x="2" y="65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4" y="74"/>
                    <a:pt x="9" y="77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cubicBezTo>
                    <a:pt x="15" y="77"/>
                    <a:pt x="16" y="77"/>
                    <a:pt x="17" y="76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5" y="47"/>
                    <a:pt x="118" y="45"/>
                    <a:pt x="119" y="42"/>
                  </a:cubicBezTo>
                  <a:cubicBezTo>
                    <a:pt x="120" y="40"/>
                    <a:pt x="121" y="37"/>
                    <a:pt x="120" y="34"/>
                  </a:cubicBezTo>
                  <a:cubicBezTo>
                    <a:pt x="119" y="30"/>
                    <a:pt x="119" y="30"/>
                    <a:pt x="119" y="30"/>
                  </a:cubicBezTo>
                  <a:cubicBezTo>
                    <a:pt x="117" y="25"/>
                    <a:pt x="113" y="22"/>
                    <a:pt x="108" y="22"/>
                  </a:cubicBezTo>
                  <a:cubicBezTo>
                    <a:pt x="107" y="22"/>
                    <a:pt x="106" y="22"/>
                    <a:pt x="105" y="23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6" y="52"/>
                    <a:pt x="4" y="54"/>
                    <a:pt x="3" y="57"/>
                  </a:cubicBezTo>
                  <a:close/>
                  <a:moveTo>
                    <a:pt x="106" y="28"/>
                  </a:moveTo>
                  <a:cubicBezTo>
                    <a:pt x="107" y="28"/>
                    <a:pt x="107" y="28"/>
                    <a:pt x="108" y="28"/>
                  </a:cubicBezTo>
                  <a:cubicBezTo>
                    <a:pt x="110" y="28"/>
                    <a:pt x="112" y="30"/>
                    <a:pt x="113" y="32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5" y="37"/>
                    <a:pt x="114" y="38"/>
                    <a:pt x="114" y="40"/>
                  </a:cubicBezTo>
                  <a:cubicBezTo>
                    <a:pt x="113" y="41"/>
                    <a:pt x="112" y="42"/>
                    <a:pt x="111" y="42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4" y="71"/>
                    <a:pt x="14" y="71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1" y="71"/>
                    <a:pt x="9" y="69"/>
                    <a:pt x="9" y="67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7" y="62"/>
                    <a:pt x="7" y="61"/>
                    <a:pt x="8" y="59"/>
                  </a:cubicBezTo>
                  <a:cubicBezTo>
                    <a:pt x="9" y="58"/>
                    <a:pt x="10" y="57"/>
                    <a:pt x="11" y="57"/>
                  </a:cubicBezTo>
                  <a:lnTo>
                    <a:pt x="106" y="28"/>
                  </a:lnTo>
                  <a:close/>
                  <a:moveTo>
                    <a:pt x="3" y="35"/>
                  </a:moveTo>
                  <a:cubicBezTo>
                    <a:pt x="4" y="40"/>
                    <a:pt x="9" y="43"/>
                    <a:pt x="14" y="43"/>
                  </a:cubicBezTo>
                  <a:cubicBezTo>
                    <a:pt x="15" y="43"/>
                    <a:pt x="16" y="43"/>
                    <a:pt x="17" y="43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72" y="26"/>
                    <a:pt x="76" y="19"/>
                    <a:pt x="74" y="13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1" y="4"/>
                    <a:pt x="65" y="0"/>
                    <a:pt x="59" y="2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3" y="19"/>
                    <a:pt x="0" y="25"/>
                    <a:pt x="2" y="31"/>
                  </a:cubicBezTo>
                  <a:lnTo>
                    <a:pt x="3" y="35"/>
                  </a:lnTo>
                  <a:close/>
                  <a:moveTo>
                    <a:pt x="11" y="23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2" y="8"/>
                    <a:pt x="62" y="8"/>
                  </a:cubicBezTo>
                  <a:cubicBezTo>
                    <a:pt x="64" y="8"/>
                    <a:pt x="67" y="9"/>
                    <a:pt x="67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9" y="18"/>
                    <a:pt x="68" y="21"/>
                    <a:pt x="65" y="22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7"/>
                    <a:pt x="14" y="37"/>
                  </a:cubicBezTo>
                  <a:cubicBezTo>
                    <a:pt x="11" y="37"/>
                    <a:pt x="9" y="36"/>
                    <a:pt x="9" y="33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7" y="27"/>
                    <a:pt x="8" y="24"/>
                    <a:pt x="11" y="23"/>
                  </a:cubicBezTo>
                  <a:close/>
                  <a:moveTo>
                    <a:pt x="120" y="101"/>
                  </a:moveTo>
                  <a:cubicBezTo>
                    <a:pt x="119" y="97"/>
                    <a:pt x="119" y="97"/>
                    <a:pt x="119" y="97"/>
                  </a:cubicBezTo>
                  <a:cubicBezTo>
                    <a:pt x="117" y="92"/>
                    <a:pt x="110" y="88"/>
                    <a:pt x="105" y="90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76" y="98"/>
                    <a:pt x="72" y="104"/>
                    <a:pt x="72" y="110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55" y="138"/>
                    <a:pt x="55" y="138"/>
                    <a:pt x="55" y="138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55" y="104"/>
                    <a:pt x="54" y="101"/>
                    <a:pt x="53" y="99"/>
                  </a:cubicBezTo>
                  <a:cubicBezTo>
                    <a:pt x="112" y="82"/>
                    <a:pt x="112" y="82"/>
                    <a:pt x="112" y="82"/>
                  </a:cubicBezTo>
                  <a:cubicBezTo>
                    <a:pt x="115" y="81"/>
                    <a:pt x="118" y="79"/>
                    <a:pt x="119" y="76"/>
                  </a:cubicBezTo>
                  <a:cubicBezTo>
                    <a:pt x="120" y="73"/>
                    <a:pt x="121" y="70"/>
                    <a:pt x="120" y="67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17" y="58"/>
                    <a:pt x="110" y="54"/>
                    <a:pt x="105" y="56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6" y="86"/>
                    <a:pt x="4" y="88"/>
                    <a:pt x="3" y="90"/>
                  </a:cubicBezTo>
                  <a:cubicBezTo>
                    <a:pt x="1" y="92"/>
                    <a:pt x="1" y="95"/>
                    <a:pt x="1" y="97"/>
                  </a:cubicBezTo>
                  <a:cubicBezTo>
                    <a:pt x="2" y="98"/>
                    <a:pt x="2" y="98"/>
                    <a:pt x="2" y="99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4" y="106"/>
                    <a:pt x="7" y="109"/>
                    <a:pt x="10" y="110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6" y="114"/>
                    <a:pt x="28" y="118"/>
                    <a:pt x="28" y="121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17" y="138"/>
                    <a:pt x="17" y="138"/>
                    <a:pt x="17" y="138"/>
                  </a:cubicBezTo>
                  <a:cubicBezTo>
                    <a:pt x="17" y="187"/>
                    <a:pt x="17" y="187"/>
                    <a:pt x="17" y="187"/>
                  </a:cubicBezTo>
                  <a:cubicBezTo>
                    <a:pt x="17" y="199"/>
                    <a:pt x="28" y="208"/>
                    <a:pt x="40" y="209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40" y="220"/>
                    <a:pt x="46" y="225"/>
                    <a:pt x="53" y="225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81" y="225"/>
                    <a:pt x="87" y="220"/>
                    <a:pt x="87" y="214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99" y="208"/>
                    <a:pt x="110" y="199"/>
                    <a:pt x="110" y="187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99" y="138"/>
                    <a:pt x="99" y="138"/>
                    <a:pt x="99" y="138"/>
                  </a:cubicBezTo>
                  <a:cubicBezTo>
                    <a:pt x="99" y="125"/>
                    <a:pt x="99" y="125"/>
                    <a:pt x="99" y="125"/>
                  </a:cubicBezTo>
                  <a:cubicBezTo>
                    <a:pt x="99" y="122"/>
                    <a:pt x="101" y="118"/>
                    <a:pt x="104" y="117"/>
                  </a:cubicBezTo>
                  <a:cubicBezTo>
                    <a:pt x="112" y="115"/>
                    <a:pt x="112" y="115"/>
                    <a:pt x="112" y="115"/>
                  </a:cubicBezTo>
                  <a:cubicBezTo>
                    <a:pt x="118" y="113"/>
                    <a:pt x="122" y="107"/>
                    <a:pt x="120" y="101"/>
                  </a:cubicBezTo>
                  <a:close/>
                  <a:moveTo>
                    <a:pt x="43" y="98"/>
                  </a:moveTo>
                  <a:cubicBezTo>
                    <a:pt x="45" y="99"/>
                    <a:pt x="46" y="100"/>
                    <a:pt x="47" y="101"/>
                  </a:cubicBezTo>
                  <a:cubicBezTo>
                    <a:pt x="48" y="103"/>
                    <a:pt x="49" y="104"/>
                    <a:pt x="49" y="106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35" y="138"/>
                    <a:pt x="35" y="138"/>
                    <a:pt x="35" y="138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5" y="116"/>
                    <a:pt x="30" y="110"/>
                    <a:pt x="25" y="108"/>
                  </a:cubicBezTo>
                  <a:cubicBezTo>
                    <a:pt x="25" y="108"/>
                    <a:pt x="24" y="108"/>
                    <a:pt x="24" y="108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0" y="104"/>
                    <a:pt x="9" y="102"/>
                    <a:pt x="9" y="101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7" y="96"/>
                    <a:pt x="7" y="94"/>
                    <a:pt x="8" y="93"/>
                  </a:cubicBezTo>
                  <a:cubicBezTo>
                    <a:pt x="9" y="92"/>
                    <a:pt x="10" y="91"/>
                    <a:pt x="11" y="90"/>
                  </a:cubicBezTo>
                  <a:cubicBezTo>
                    <a:pt x="12" y="90"/>
                    <a:pt x="12" y="90"/>
                    <a:pt x="12" y="90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106" y="62"/>
                    <a:pt x="106" y="62"/>
                    <a:pt x="106" y="62"/>
                  </a:cubicBezTo>
                  <a:cubicBezTo>
                    <a:pt x="107" y="62"/>
                    <a:pt x="107" y="62"/>
                    <a:pt x="108" y="62"/>
                  </a:cubicBezTo>
                  <a:cubicBezTo>
                    <a:pt x="110" y="62"/>
                    <a:pt x="112" y="63"/>
                    <a:pt x="113" y="66"/>
                  </a:cubicBezTo>
                  <a:cubicBezTo>
                    <a:pt x="114" y="69"/>
                    <a:pt x="114" y="69"/>
                    <a:pt x="114" y="69"/>
                  </a:cubicBezTo>
                  <a:cubicBezTo>
                    <a:pt x="115" y="71"/>
                    <a:pt x="114" y="72"/>
                    <a:pt x="114" y="73"/>
                  </a:cubicBezTo>
                  <a:cubicBezTo>
                    <a:pt x="113" y="74"/>
                    <a:pt x="112" y="75"/>
                    <a:pt x="111" y="76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39" y="97"/>
                    <a:pt x="43" y="98"/>
                    <a:pt x="43" y="98"/>
                  </a:cubicBezTo>
                  <a:close/>
                  <a:moveTo>
                    <a:pt x="111" y="109"/>
                  </a:moveTo>
                  <a:cubicBezTo>
                    <a:pt x="103" y="111"/>
                    <a:pt x="103" y="111"/>
                    <a:pt x="103" y="111"/>
                  </a:cubicBezTo>
                  <a:cubicBezTo>
                    <a:pt x="97" y="113"/>
                    <a:pt x="92" y="119"/>
                    <a:pt x="92" y="125"/>
                  </a:cubicBezTo>
                  <a:cubicBezTo>
                    <a:pt x="92" y="138"/>
                    <a:pt x="92" y="138"/>
                    <a:pt x="92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8" y="107"/>
                    <a:pt x="81" y="103"/>
                    <a:pt x="84" y="102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9" y="95"/>
                    <a:pt x="112" y="96"/>
                    <a:pt x="113" y="99"/>
                  </a:cubicBezTo>
                  <a:cubicBezTo>
                    <a:pt x="114" y="103"/>
                    <a:pt x="114" y="103"/>
                    <a:pt x="114" y="103"/>
                  </a:cubicBezTo>
                  <a:cubicBezTo>
                    <a:pt x="115" y="106"/>
                    <a:pt x="113" y="109"/>
                    <a:pt x="111" y="10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67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5" name="Green Tile"/>
          <p:cNvGrpSpPr/>
          <p:nvPr/>
        </p:nvGrpSpPr>
        <p:grpSpPr>
          <a:xfrm>
            <a:off x="2514726" y="4682828"/>
            <a:ext cx="1326225" cy="1325880"/>
            <a:chOff x="2514069" y="4682828"/>
            <a:chExt cx="1325880" cy="1325880"/>
          </a:xfrm>
        </p:grpSpPr>
        <p:sp>
          <p:nvSpPr>
            <p:cNvPr id="41" name="Rectangle 40"/>
            <p:cNvSpPr/>
            <p:nvPr/>
          </p:nvSpPr>
          <p:spPr bwMode="auto">
            <a:xfrm>
              <a:off x="2514069" y="4682828"/>
              <a:ext cx="1325880" cy="1325880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696"/>
              <a:endParaRPr lang="en-US" sz="2267" dirty="0">
                <a:solidFill>
                  <a:srgbClr val="FFFFFF">
                    <a:lumMod val="20000"/>
                    <a:lumOff val="80000"/>
                    <a:alpha val="99000"/>
                  </a:srgbClr>
                </a:solidFill>
                <a:latin typeface="微软雅黑" panose="020B0503020204020204" pitchFamily="34" charset="-122"/>
                <a:cs typeface="Segoe UI" pitchFamily="34" charset="0"/>
              </a:endParaRPr>
            </a:p>
          </p:txBody>
        </p:sp>
        <p:sp>
          <p:nvSpPr>
            <p:cNvPr id="46" name="Freeform 73"/>
            <p:cNvSpPr>
              <a:spLocks noEditPoints="1"/>
            </p:cNvSpPr>
            <p:nvPr userDrawn="1"/>
          </p:nvSpPr>
          <p:spPr bwMode="auto">
            <a:xfrm>
              <a:off x="2757463" y="5062311"/>
              <a:ext cx="839092" cy="702557"/>
            </a:xfrm>
            <a:custGeom>
              <a:avLst/>
              <a:gdLst>
                <a:gd name="T0" fmla="*/ 339 w 411"/>
                <a:gd name="T1" fmla="*/ 344 h 344"/>
                <a:gd name="T2" fmla="*/ 334 w 411"/>
                <a:gd name="T3" fmla="*/ 342 h 344"/>
                <a:gd name="T4" fmla="*/ 270 w 411"/>
                <a:gd name="T5" fmla="*/ 277 h 344"/>
                <a:gd name="T6" fmla="*/ 74 w 411"/>
                <a:gd name="T7" fmla="*/ 277 h 344"/>
                <a:gd name="T8" fmla="*/ 0 w 411"/>
                <a:gd name="T9" fmla="*/ 203 h 344"/>
                <a:gd name="T10" fmla="*/ 0 w 411"/>
                <a:gd name="T11" fmla="*/ 74 h 344"/>
                <a:gd name="T12" fmla="*/ 74 w 411"/>
                <a:gd name="T13" fmla="*/ 0 h 344"/>
                <a:gd name="T14" fmla="*/ 338 w 411"/>
                <a:gd name="T15" fmla="*/ 0 h 344"/>
                <a:gd name="T16" fmla="*/ 411 w 411"/>
                <a:gd name="T17" fmla="*/ 74 h 344"/>
                <a:gd name="T18" fmla="*/ 411 w 411"/>
                <a:gd name="T19" fmla="*/ 203 h 344"/>
                <a:gd name="T20" fmla="*/ 347 w 411"/>
                <a:gd name="T21" fmla="*/ 277 h 344"/>
                <a:gd name="T22" fmla="*/ 347 w 411"/>
                <a:gd name="T23" fmla="*/ 337 h 344"/>
                <a:gd name="T24" fmla="*/ 342 w 411"/>
                <a:gd name="T25" fmla="*/ 344 h 344"/>
                <a:gd name="T26" fmla="*/ 339 w 411"/>
                <a:gd name="T27" fmla="*/ 344 h 344"/>
                <a:gd name="T28" fmla="*/ 74 w 411"/>
                <a:gd name="T29" fmla="*/ 15 h 344"/>
                <a:gd name="T30" fmla="*/ 14 w 411"/>
                <a:gd name="T31" fmla="*/ 74 h 344"/>
                <a:gd name="T32" fmla="*/ 14 w 411"/>
                <a:gd name="T33" fmla="*/ 203 h 344"/>
                <a:gd name="T34" fmla="*/ 74 w 411"/>
                <a:gd name="T35" fmla="*/ 262 h 344"/>
                <a:gd name="T36" fmla="*/ 273 w 411"/>
                <a:gd name="T37" fmla="*/ 262 h 344"/>
                <a:gd name="T38" fmla="*/ 278 w 411"/>
                <a:gd name="T39" fmla="*/ 264 h 344"/>
                <a:gd name="T40" fmla="*/ 332 w 411"/>
                <a:gd name="T41" fmla="*/ 319 h 344"/>
                <a:gd name="T42" fmla="*/ 332 w 411"/>
                <a:gd name="T43" fmla="*/ 270 h 344"/>
                <a:gd name="T44" fmla="*/ 339 w 411"/>
                <a:gd name="T45" fmla="*/ 262 h 344"/>
                <a:gd name="T46" fmla="*/ 397 w 411"/>
                <a:gd name="T47" fmla="*/ 203 h 344"/>
                <a:gd name="T48" fmla="*/ 397 w 411"/>
                <a:gd name="T49" fmla="*/ 74 h 344"/>
                <a:gd name="T50" fmla="*/ 338 w 411"/>
                <a:gd name="T51" fmla="*/ 15 h 344"/>
                <a:gd name="T52" fmla="*/ 74 w 411"/>
                <a:gd name="T53" fmla="*/ 15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11" h="344">
                  <a:moveTo>
                    <a:pt x="339" y="344"/>
                  </a:moveTo>
                  <a:cubicBezTo>
                    <a:pt x="337" y="344"/>
                    <a:pt x="336" y="343"/>
                    <a:pt x="334" y="342"/>
                  </a:cubicBezTo>
                  <a:cubicBezTo>
                    <a:pt x="270" y="277"/>
                    <a:pt x="270" y="277"/>
                    <a:pt x="270" y="277"/>
                  </a:cubicBezTo>
                  <a:cubicBezTo>
                    <a:pt x="74" y="277"/>
                    <a:pt x="74" y="277"/>
                    <a:pt x="74" y="277"/>
                  </a:cubicBezTo>
                  <a:cubicBezTo>
                    <a:pt x="33" y="277"/>
                    <a:pt x="0" y="244"/>
                    <a:pt x="0" y="203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338" y="0"/>
                    <a:pt x="338" y="0"/>
                    <a:pt x="338" y="0"/>
                  </a:cubicBezTo>
                  <a:cubicBezTo>
                    <a:pt x="378" y="0"/>
                    <a:pt x="411" y="33"/>
                    <a:pt x="411" y="74"/>
                  </a:cubicBezTo>
                  <a:cubicBezTo>
                    <a:pt x="411" y="203"/>
                    <a:pt x="411" y="203"/>
                    <a:pt x="411" y="203"/>
                  </a:cubicBezTo>
                  <a:cubicBezTo>
                    <a:pt x="411" y="242"/>
                    <a:pt x="384" y="273"/>
                    <a:pt x="347" y="277"/>
                  </a:cubicBezTo>
                  <a:cubicBezTo>
                    <a:pt x="347" y="337"/>
                    <a:pt x="347" y="337"/>
                    <a:pt x="347" y="337"/>
                  </a:cubicBezTo>
                  <a:cubicBezTo>
                    <a:pt x="347" y="340"/>
                    <a:pt x="345" y="342"/>
                    <a:pt x="342" y="344"/>
                  </a:cubicBezTo>
                  <a:cubicBezTo>
                    <a:pt x="341" y="344"/>
                    <a:pt x="340" y="344"/>
                    <a:pt x="339" y="344"/>
                  </a:cubicBezTo>
                  <a:close/>
                  <a:moveTo>
                    <a:pt x="74" y="15"/>
                  </a:moveTo>
                  <a:cubicBezTo>
                    <a:pt x="41" y="15"/>
                    <a:pt x="14" y="41"/>
                    <a:pt x="14" y="74"/>
                  </a:cubicBezTo>
                  <a:cubicBezTo>
                    <a:pt x="14" y="203"/>
                    <a:pt x="14" y="203"/>
                    <a:pt x="14" y="203"/>
                  </a:cubicBezTo>
                  <a:cubicBezTo>
                    <a:pt x="14" y="236"/>
                    <a:pt x="41" y="262"/>
                    <a:pt x="74" y="262"/>
                  </a:cubicBezTo>
                  <a:cubicBezTo>
                    <a:pt x="273" y="262"/>
                    <a:pt x="273" y="262"/>
                    <a:pt x="273" y="262"/>
                  </a:cubicBezTo>
                  <a:cubicBezTo>
                    <a:pt x="275" y="262"/>
                    <a:pt x="277" y="263"/>
                    <a:pt x="278" y="264"/>
                  </a:cubicBezTo>
                  <a:cubicBezTo>
                    <a:pt x="332" y="319"/>
                    <a:pt x="332" y="319"/>
                    <a:pt x="332" y="319"/>
                  </a:cubicBezTo>
                  <a:cubicBezTo>
                    <a:pt x="332" y="270"/>
                    <a:pt x="332" y="270"/>
                    <a:pt x="332" y="270"/>
                  </a:cubicBezTo>
                  <a:cubicBezTo>
                    <a:pt x="332" y="266"/>
                    <a:pt x="335" y="262"/>
                    <a:pt x="339" y="262"/>
                  </a:cubicBezTo>
                  <a:cubicBezTo>
                    <a:pt x="371" y="262"/>
                    <a:pt x="397" y="236"/>
                    <a:pt x="397" y="203"/>
                  </a:cubicBezTo>
                  <a:cubicBezTo>
                    <a:pt x="397" y="74"/>
                    <a:pt x="397" y="74"/>
                    <a:pt x="397" y="74"/>
                  </a:cubicBezTo>
                  <a:cubicBezTo>
                    <a:pt x="397" y="41"/>
                    <a:pt x="370" y="15"/>
                    <a:pt x="338" y="15"/>
                  </a:cubicBezTo>
                  <a:lnTo>
                    <a:pt x="74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67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</p:grpSp>
      <p:sp useBgFill="1">
        <p:nvSpPr>
          <p:cNvPr id="44" name="Right Mask"/>
          <p:cNvSpPr/>
          <p:nvPr/>
        </p:nvSpPr>
        <p:spPr bwMode="auto">
          <a:xfrm>
            <a:off x="11175750" y="1630819"/>
            <a:ext cx="1016265" cy="4154983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6" tIns="45699" rIns="91396" bIns="45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2542" y="3231975"/>
            <a:ext cx="6720051" cy="1232464"/>
          </a:xfrm>
        </p:spPr>
        <p:txBody>
          <a:bodyPr anchor="ctr">
            <a:noAutofit/>
          </a:bodyPr>
          <a:lstStyle>
            <a:lvl1pPr algn="l" defTabSz="9139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100" baseline="0" dirty="0">
                <a:ln w="3175">
                  <a:noFill/>
                </a:ln>
                <a:solidFill>
                  <a:schemeClr val="accent1">
                    <a:alpha val="99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2543" y="5029215"/>
            <a:ext cx="6872492" cy="463255"/>
          </a:xfrm>
        </p:spPr>
        <p:txBody>
          <a:bodyPr>
            <a:noAutofit/>
          </a:bodyPr>
          <a:lstStyle>
            <a:lvl1pPr marL="0" indent="0" algn="l" defTabSz="913960" rtl="0" eaLnBrk="1" latinLnBrk="0" hangingPunct="1">
              <a:lnSpc>
                <a:spcPct val="90000"/>
              </a:lnSpc>
              <a:spcBef>
                <a:spcPts val="0"/>
              </a:spcBef>
              <a:buSzPct val="105000"/>
              <a:buFontTx/>
              <a:buNone/>
              <a:defRPr lang="en-US" sz="1600" kern="1200" dirty="0">
                <a:solidFill>
                  <a:schemeClr val="bg1">
                    <a:alpha val="99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defRPr>
            </a:lvl1pPr>
            <a:lvl2pPr marL="456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9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8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 useBgFill="1">
        <p:nvSpPr>
          <p:cNvPr id="45" name="Bottom Mask"/>
          <p:cNvSpPr/>
          <p:nvPr/>
        </p:nvSpPr>
        <p:spPr bwMode="auto">
          <a:xfrm>
            <a:off x="2" y="6010276"/>
            <a:ext cx="12192001" cy="84772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6" tIns="45699" rIns="91396" bIns="45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235" y="1470712"/>
            <a:ext cx="2840982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25408" y="836713"/>
            <a:ext cx="2743200" cy="5419477"/>
          </a:xfrm>
          <a:prstGeom prst="rect">
            <a:avLst/>
          </a:prstGeom>
        </p:spPr>
        <p:txBody>
          <a:bodyPr vert="eaVert" anchor="ctr" anchorCtr="0"/>
          <a:lstStyle>
            <a:lvl1pPr>
              <a:defRPr sz="28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9867" y="846301"/>
            <a:ext cx="8026400" cy="5419477"/>
          </a:xfrm>
          <a:prstGeom prst="rect">
            <a:avLst/>
          </a:prstGeom>
        </p:spPr>
        <p:txBody>
          <a:bodyPr vert="eaVert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1575230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23392" y="836713"/>
            <a:ext cx="2743200" cy="5419477"/>
          </a:xfrm>
          <a:prstGeom prst="rect">
            <a:avLst/>
          </a:prstGeom>
        </p:spPr>
        <p:txBody>
          <a:bodyPr vert="eaVert" anchor="ctr" anchorCtr="0"/>
          <a:lstStyle>
            <a:lvl1pPr>
              <a:defRPr sz="28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599723" y="836712"/>
            <a:ext cx="7982677" cy="55446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txBody>
          <a:bodyPr vert="eaVert" anchor="b" anchorCtr="0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defRPr sz="2400" b="1">
                <a:latin typeface="微软雅黑" pitchFamily="34" charset="-122"/>
                <a:ea typeface="微软雅黑" pitchFamily="34" charset="-122"/>
              </a:defRPr>
            </a:lvl2pPr>
            <a:lvl3pPr>
              <a:defRPr sz="2000" b="1">
                <a:latin typeface="微软雅黑" pitchFamily="34" charset="-122"/>
                <a:ea typeface="微软雅黑" pitchFamily="34" charset="-122"/>
              </a:defRPr>
            </a:lvl3pPr>
            <a:lvl4pPr>
              <a:defRPr sz="1800" b="1">
                <a:latin typeface="微软雅黑" pitchFamily="34" charset="-122"/>
                <a:ea typeface="微软雅黑" pitchFamily="34" charset="-122"/>
              </a:defRPr>
            </a:lvl4pPr>
            <a:lvl5pPr>
              <a:defRPr sz="18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584766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5009728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20000"/>
              </a:lnSpc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821903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32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576466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77335906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5751330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984" y="-23813"/>
            <a:ext cx="8957733" cy="1143001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13885" y="1449388"/>
            <a:ext cx="8942916" cy="41084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968900"/>
      </p:ext>
    </p:extLst>
  </p:cSld>
  <p:clrMapOvr>
    <a:masterClrMapping/>
  </p:clrMapOvr>
  <p:transition spd="slow">
    <p:wheel spokes="1"/>
  </p:transition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223F7BB-6205-409E-90CD-FFF4301479B8}" type="slidenum">
              <a:rPr lang="en-US" altLang="zh-CN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886002"/>
      </p:ext>
    </p:extLst>
  </p:cSld>
  <p:clrMapOvr>
    <a:masterClrMapping/>
  </p:clrMapOvr>
  <p:transition spd="slow">
    <p:wheel spokes="1"/>
  </p:transition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2147" y="177421"/>
            <a:ext cx="569913" cy="41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 userDrawn="1"/>
        </p:nvSpPr>
        <p:spPr>
          <a:xfrm flipV="1">
            <a:off x="0" y="634504"/>
            <a:ext cx="12192000" cy="45719"/>
          </a:xfrm>
          <a:prstGeom prst="rect">
            <a:avLst/>
          </a:prstGeom>
          <a:solidFill>
            <a:srgbClr val="C800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" name="TextBox 12"/>
          <p:cNvSpPr txBox="1">
            <a:spLocks noChangeArrowheads="1"/>
          </p:cNvSpPr>
          <p:nvPr userDrawn="1"/>
        </p:nvSpPr>
        <p:spPr bwMode="auto">
          <a:xfrm>
            <a:off x="10857792" y="434449"/>
            <a:ext cx="1334208" cy="20005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700" b="1" dirty="0" err="1" smtClean="0">
                <a:solidFill>
                  <a:srgbClr val="A6A6A6"/>
                </a:solidFill>
                <a:cs typeface="Arial" charset="0"/>
              </a:rPr>
              <a:t>yonyou</a:t>
            </a:r>
            <a:r>
              <a:rPr lang="en-US" altLang="zh-CN" sz="700" b="1" dirty="0" smtClean="0">
                <a:solidFill>
                  <a:srgbClr val="A6A6A6"/>
                </a:solidFill>
                <a:cs typeface="Arial" charset="0"/>
              </a:rPr>
              <a:t> software Co., Ltd.</a:t>
            </a:r>
            <a:endParaRPr lang="zh-CN" altLang="en-US" sz="700" b="1" dirty="0" smtClean="0">
              <a:solidFill>
                <a:srgbClr val="A6A6A6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551117"/>
      </p:ext>
    </p:extLst>
  </p:cSld>
  <p:clrMapOvr>
    <a:masterClrMapping/>
  </p:clrMapOvr>
  <p:transition/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692697"/>
            <a:ext cx="10972800" cy="634083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67784" y="1412777"/>
            <a:ext cx="11250083" cy="4754563"/>
          </a:xfrm>
          <a:prstGeom prst="rect">
            <a:avLst/>
          </a:prstGeom>
        </p:spPr>
        <p:txBody>
          <a:bodyPr/>
          <a:lstStyle>
            <a:lvl1pPr>
              <a:buNone/>
              <a:defRPr sz="2400">
                <a:latin typeface="微软雅黑" pitchFamily="34" charset="-122"/>
                <a:ea typeface="微软雅黑" pitchFamily="34" charset="-122"/>
              </a:defRPr>
            </a:lvl1pPr>
            <a:lvl2pPr>
              <a:defRPr sz="2000">
                <a:latin typeface="微软雅黑" pitchFamily="34" charset="-122"/>
                <a:ea typeface="微软雅黑" pitchFamily="34" charset="-122"/>
              </a:defRPr>
            </a:lvl2pPr>
            <a:lvl3pPr>
              <a:defRPr sz="1800">
                <a:latin typeface="微软雅黑" pitchFamily="34" charset="-122"/>
                <a:ea typeface="微软雅黑" pitchFamily="34" charset="-122"/>
              </a:defRPr>
            </a:lvl3pPr>
            <a:lvl4pPr>
              <a:defRPr sz="16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4672142"/>
      </p:ext>
    </p:extLst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3335961"/>
      </p:ext>
    </p:extLst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2" descr="用友中文标识.png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08734" y="6453188"/>
            <a:ext cx="1246717" cy="3603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5808" y="1556792"/>
            <a:ext cx="10972800" cy="468052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562392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mo, &quot;special&quot; slide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Tile"/>
          <p:cNvSpPr/>
          <p:nvPr/>
        </p:nvSpPr>
        <p:spPr bwMode="auto">
          <a:xfrm>
            <a:off x="4011071" y="3187137"/>
            <a:ext cx="7164667" cy="282313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396" tIns="45699" rIns="91396" bIns="45699" numCol="1" rtlCol="0" anchor="ctr" anchorCtr="0" compatLnSpc="1">
            <a:prstTxWarp prst="textNoShape">
              <a:avLst/>
            </a:prstTxWarp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6" name="Arrow Bar"/>
          <p:cNvSpPr/>
          <p:nvPr/>
        </p:nvSpPr>
        <p:spPr bwMode="auto">
          <a:xfrm>
            <a:off x="4011071" y="1514475"/>
            <a:ext cx="7164667" cy="1499616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396" tIns="45699" rIns="91396" bIns="45699" numCol="1" rtlCol="0" anchor="ctr" anchorCtr="0" compatLnSpc="1">
            <a:prstTxWarp prst="textNoShape">
              <a:avLst/>
            </a:prstTxWarp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180140" y="1586587"/>
            <a:ext cx="5551187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 defTabSz="91396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lang="en-US" sz="5467" b="1" kern="1200" cap="none" spc="-100" baseline="0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Demo</a:t>
            </a:r>
          </a:p>
        </p:txBody>
      </p:sp>
      <p:sp useBgFill="1">
        <p:nvSpPr>
          <p:cNvPr id="9" name="Left Mask"/>
          <p:cNvSpPr/>
          <p:nvPr/>
        </p:nvSpPr>
        <p:spPr bwMode="auto">
          <a:xfrm>
            <a:off x="-1" y="1514476"/>
            <a:ext cx="4011071" cy="149961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6" tIns="45699" rIns="91396" bIns="45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0145" y="5181616"/>
            <a:ext cx="6612268" cy="461665"/>
          </a:xfrm>
        </p:spPr>
        <p:txBody>
          <a:bodyPr>
            <a:noAutofit/>
          </a:bodyPr>
          <a:lstStyle>
            <a:lvl1pPr marL="0" indent="0" algn="l" defTabSz="913960" rtl="0" eaLnBrk="1" latinLnBrk="0" hangingPunct="1">
              <a:lnSpc>
                <a:spcPct val="90000"/>
              </a:lnSpc>
              <a:spcBef>
                <a:spcPts val="0"/>
              </a:spcBef>
              <a:buSzPct val="105000"/>
              <a:buFontTx/>
              <a:buNone/>
              <a:defRPr lang="en-US" sz="1600" kern="1200" dirty="0">
                <a:solidFill>
                  <a:schemeClr val="bg1">
                    <a:alpha val="99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defRPr>
            </a:lvl1pPr>
            <a:lvl2pPr marL="456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9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8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10" name="Circle Arrow"/>
          <p:cNvSpPr>
            <a:spLocks noEditPoints="1"/>
          </p:cNvSpPr>
          <p:nvPr/>
        </p:nvSpPr>
        <p:spPr bwMode="auto">
          <a:xfrm rot="5400000">
            <a:off x="9950939" y="1872947"/>
            <a:ext cx="841375" cy="841595"/>
          </a:xfrm>
          <a:custGeom>
            <a:avLst/>
            <a:gdLst>
              <a:gd name="T0" fmla="*/ 112 w 224"/>
              <a:gd name="T1" fmla="*/ 0 h 224"/>
              <a:gd name="T2" fmla="*/ 0 w 224"/>
              <a:gd name="T3" fmla="*/ 112 h 224"/>
              <a:gd name="T4" fmla="*/ 112 w 224"/>
              <a:gd name="T5" fmla="*/ 224 h 224"/>
              <a:gd name="T6" fmla="*/ 224 w 224"/>
              <a:gd name="T7" fmla="*/ 112 h 224"/>
              <a:gd name="T8" fmla="*/ 112 w 224"/>
              <a:gd name="T9" fmla="*/ 0 h 224"/>
              <a:gd name="T10" fmla="*/ 112 w 224"/>
              <a:gd name="T11" fmla="*/ 216 h 224"/>
              <a:gd name="T12" fmla="*/ 8 w 224"/>
              <a:gd name="T13" fmla="*/ 112 h 224"/>
              <a:gd name="T14" fmla="*/ 112 w 224"/>
              <a:gd name="T15" fmla="*/ 8 h 224"/>
              <a:gd name="T16" fmla="*/ 216 w 224"/>
              <a:gd name="T17" fmla="*/ 112 h 224"/>
              <a:gd name="T18" fmla="*/ 112 w 224"/>
              <a:gd name="T19" fmla="*/ 216 h 224"/>
              <a:gd name="T20" fmla="*/ 161 w 224"/>
              <a:gd name="T21" fmla="*/ 94 h 224"/>
              <a:gd name="T22" fmla="*/ 169 w 224"/>
              <a:gd name="T23" fmla="*/ 94 h 224"/>
              <a:gd name="T24" fmla="*/ 169 w 224"/>
              <a:gd name="T25" fmla="*/ 166 h 224"/>
              <a:gd name="T26" fmla="*/ 165 w 224"/>
              <a:gd name="T27" fmla="*/ 170 h 224"/>
              <a:gd name="T28" fmla="*/ 93 w 224"/>
              <a:gd name="T29" fmla="*/ 170 h 224"/>
              <a:gd name="T30" fmla="*/ 93 w 224"/>
              <a:gd name="T31" fmla="*/ 162 h 224"/>
              <a:gd name="T32" fmla="*/ 156 w 224"/>
              <a:gd name="T33" fmla="*/ 162 h 224"/>
              <a:gd name="T34" fmla="*/ 58 w 224"/>
              <a:gd name="T35" fmla="*/ 65 h 224"/>
              <a:gd name="T36" fmla="*/ 64 w 224"/>
              <a:gd name="T37" fmla="*/ 59 h 224"/>
              <a:gd name="T38" fmla="*/ 161 w 224"/>
              <a:gd name="T39" fmla="*/ 156 h 224"/>
              <a:gd name="T40" fmla="*/ 161 w 224"/>
              <a:gd name="T41" fmla="*/ 9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24" h="224">
                <a:moveTo>
                  <a:pt x="112" y="0"/>
                </a:moveTo>
                <a:cubicBezTo>
                  <a:pt x="50" y="0"/>
                  <a:pt x="0" y="50"/>
                  <a:pt x="0" y="112"/>
                </a:cubicBezTo>
                <a:cubicBezTo>
                  <a:pt x="0" y="174"/>
                  <a:pt x="50" y="224"/>
                  <a:pt x="112" y="224"/>
                </a:cubicBezTo>
                <a:cubicBezTo>
                  <a:pt x="173" y="224"/>
                  <a:pt x="224" y="174"/>
                  <a:pt x="224" y="112"/>
                </a:cubicBezTo>
                <a:cubicBezTo>
                  <a:pt x="224" y="50"/>
                  <a:pt x="173" y="0"/>
                  <a:pt x="112" y="0"/>
                </a:cubicBezTo>
                <a:close/>
                <a:moveTo>
                  <a:pt x="112" y="216"/>
                </a:moveTo>
                <a:cubicBezTo>
                  <a:pt x="54" y="216"/>
                  <a:pt x="8" y="169"/>
                  <a:pt x="8" y="112"/>
                </a:cubicBezTo>
                <a:cubicBezTo>
                  <a:pt x="8" y="54"/>
                  <a:pt x="54" y="8"/>
                  <a:pt x="112" y="8"/>
                </a:cubicBezTo>
                <a:cubicBezTo>
                  <a:pt x="169" y="8"/>
                  <a:pt x="216" y="54"/>
                  <a:pt x="216" y="112"/>
                </a:cubicBezTo>
                <a:cubicBezTo>
                  <a:pt x="216" y="169"/>
                  <a:pt x="169" y="216"/>
                  <a:pt x="112" y="216"/>
                </a:cubicBezTo>
                <a:close/>
                <a:moveTo>
                  <a:pt x="161" y="94"/>
                </a:moveTo>
                <a:cubicBezTo>
                  <a:pt x="169" y="94"/>
                  <a:pt x="169" y="94"/>
                  <a:pt x="169" y="94"/>
                </a:cubicBezTo>
                <a:cubicBezTo>
                  <a:pt x="169" y="166"/>
                  <a:pt x="169" y="166"/>
                  <a:pt x="169" y="166"/>
                </a:cubicBezTo>
                <a:cubicBezTo>
                  <a:pt x="169" y="168"/>
                  <a:pt x="168" y="170"/>
                  <a:pt x="165" y="170"/>
                </a:cubicBezTo>
                <a:cubicBezTo>
                  <a:pt x="93" y="170"/>
                  <a:pt x="93" y="170"/>
                  <a:pt x="93" y="170"/>
                </a:cubicBezTo>
                <a:cubicBezTo>
                  <a:pt x="93" y="162"/>
                  <a:pt x="93" y="162"/>
                  <a:pt x="93" y="162"/>
                </a:cubicBezTo>
                <a:cubicBezTo>
                  <a:pt x="156" y="162"/>
                  <a:pt x="156" y="162"/>
                  <a:pt x="156" y="162"/>
                </a:cubicBezTo>
                <a:cubicBezTo>
                  <a:pt x="58" y="65"/>
                  <a:pt x="58" y="65"/>
                  <a:pt x="58" y="65"/>
                </a:cubicBezTo>
                <a:cubicBezTo>
                  <a:pt x="64" y="59"/>
                  <a:pt x="64" y="59"/>
                  <a:pt x="64" y="59"/>
                </a:cubicBezTo>
                <a:cubicBezTo>
                  <a:pt x="161" y="156"/>
                  <a:pt x="161" y="156"/>
                  <a:pt x="161" y="156"/>
                </a:cubicBezTo>
                <a:lnTo>
                  <a:pt x="161" y="94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00" tIns="45701" rIns="91400" bIns="45701" numCol="1" anchor="t" anchorCtr="0" compatLnSpc="1">
            <a:prstTxWarp prst="textNoShape">
              <a:avLst/>
            </a:prstTxWarp>
          </a:bodyPr>
          <a:lstStyle/>
          <a:p>
            <a:endParaRPr lang="en-US" sz="1867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TechEd Tile"/>
          <p:cNvSpPr/>
          <p:nvPr/>
        </p:nvSpPr>
        <p:spPr bwMode="auto">
          <a:xfrm>
            <a:off x="1022339" y="1514475"/>
            <a:ext cx="2826232" cy="149961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396" tIns="45699" rIns="91396" bIns="45699" numCol="1" rtlCol="0" anchor="ctr" anchorCtr="0" compatLnSpc="1">
            <a:prstTxWarp prst="textNoShape">
              <a:avLst/>
            </a:prstTxWarp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 useBgFill="1">
        <p:nvSpPr>
          <p:cNvPr id="13" name="Top Mask"/>
          <p:cNvSpPr/>
          <p:nvPr/>
        </p:nvSpPr>
        <p:spPr bwMode="auto">
          <a:xfrm>
            <a:off x="1" y="1"/>
            <a:ext cx="12192000" cy="151447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6" tIns="45699" rIns="91396" bIns="45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 useBgFill="1">
        <p:nvSpPr>
          <p:cNvPr id="14" name="Right Mask"/>
          <p:cNvSpPr/>
          <p:nvPr/>
        </p:nvSpPr>
        <p:spPr bwMode="auto">
          <a:xfrm>
            <a:off x="11175750" y="1630819"/>
            <a:ext cx="1016265" cy="4154983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6" tIns="45699" rIns="91396" bIns="45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grpSp>
        <p:nvGrpSpPr>
          <p:cNvPr id="16" name="Demo Tile"/>
          <p:cNvGrpSpPr/>
          <p:nvPr/>
        </p:nvGrpSpPr>
        <p:grpSpPr>
          <a:xfrm>
            <a:off x="1017879" y="3187887"/>
            <a:ext cx="2827988" cy="2827252"/>
            <a:chOff x="1022073" y="-1135906"/>
            <a:chExt cx="2827252" cy="2827252"/>
          </a:xfrm>
        </p:grpSpPr>
        <p:sp>
          <p:nvSpPr>
            <p:cNvPr id="17" name="Rectangle 16"/>
            <p:cNvSpPr/>
            <p:nvPr/>
          </p:nvSpPr>
          <p:spPr bwMode="auto">
            <a:xfrm>
              <a:off x="1022073" y="-1135906"/>
              <a:ext cx="2827252" cy="2827252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696"/>
              <a:endParaRPr lang="en-US" sz="2267" dirty="0">
                <a:solidFill>
                  <a:srgbClr val="FFFFFF">
                    <a:lumMod val="20000"/>
                    <a:lumOff val="80000"/>
                    <a:alpha val="99000"/>
                  </a:srgbClr>
                </a:solidFill>
                <a:latin typeface="微软雅黑" panose="020B0503020204020204" pitchFamily="34" charset="-122"/>
                <a:cs typeface="Segoe UI" pitchFamily="34" charset="0"/>
              </a:endParaRPr>
            </a:p>
          </p:txBody>
        </p:sp>
        <p:sp>
          <p:nvSpPr>
            <p:cNvPr id="18" name="Light bulb Icon"/>
            <p:cNvSpPr>
              <a:spLocks noEditPoints="1"/>
            </p:cNvSpPr>
            <p:nvPr/>
          </p:nvSpPr>
          <p:spPr bwMode="auto">
            <a:xfrm>
              <a:off x="1945077" y="-620805"/>
              <a:ext cx="979488" cy="1797050"/>
            </a:xfrm>
            <a:custGeom>
              <a:avLst/>
              <a:gdLst>
                <a:gd name="T0" fmla="*/ 18 w 122"/>
                <a:gd name="T1" fmla="*/ 137 h 224"/>
                <a:gd name="T2" fmla="*/ 105 w 122"/>
                <a:gd name="T3" fmla="*/ 22 h 224"/>
                <a:gd name="T4" fmla="*/ 119 w 122"/>
                <a:gd name="T5" fmla="*/ 29 h 224"/>
                <a:gd name="T6" fmla="*/ 119 w 122"/>
                <a:gd name="T7" fmla="*/ 41 h 224"/>
                <a:gd name="T8" fmla="*/ 17 w 122"/>
                <a:gd name="T9" fmla="*/ 75 h 224"/>
                <a:gd name="T10" fmla="*/ 14 w 122"/>
                <a:gd name="T11" fmla="*/ 76 h 224"/>
                <a:gd name="T12" fmla="*/ 2 w 122"/>
                <a:gd name="T13" fmla="*/ 64 h 224"/>
                <a:gd name="T14" fmla="*/ 10 w 122"/>
                <a:gd name="T15" fmla="*/ 50 h 224"/>
                <a:gd name="T16" fmla="*/ 8 w 122"/>
                <a:gd name="T17" fmla="*/ 58 h 224"/>
                <a:gd name="T18" fmla="*/ 9 w 122"/>
                <a:gd name="T19" fmla="*/ 66 h 224"/>
                <a:gd name="T20" fmla="*/ 14 w 122"/>
                <a:gd name="T21" fmla="*/ 70 h 224"/>
                <a:gd name="T22" fmla="*/ 111 w 122"/>
                <a:gd name="T23" fmla="*/ 41 h 224"/>
                <a:gd name="T24" fmla="*/ 115 w 122"/>
                <a:gd name="T25" fmla="*/ 35 h 224"/>
                <a:gd name="T26" fmla="*/ 108 w 122"/>
                <a:gd name="T27" fmla="*/ 27 h 224"/>
                <a:gd name="T28" fmla="*/ 12 w 122"/>
                <a:gd name="T29" fmla="*/ 56 h 224"/>
                <a:gd name="T30" fmla="*/ 10 w 122"/>
                <a:gd name="T31" fmla="*/ 16 h 224"/>
                <a:gd name="T32" fmla="*/ 73 w 122"/>
                <a:gd name="T33" fmla="*/ 9 h 224"/>
                <a:gd name="T34" fmla="*/ 67 w 122"/>
                <a:gd name="T35" fmla="*/ 27 h 224"/>
                <a:gd name="T36" fmla="*/ 14 w 122"/>
                <a:gd name="T37" fmla="*/ 42 h 224"/>
                <a:gd name="T38" fmla="*/ 2 w 122"/>
                <a:gd name="T39" fmla="*/ 31 h 224"/>
                <a:gd name="T40" fmla="*/ 9 w 122"/>
                <a:gd name="T41" fmla="*/ 32 h 224"/>
                <a:gd name="T42" fmla="*/ 16 w 122"/>
                <a:gd name="T43" fmla="*/ 36 h 224"/>
                <a:gd name="T44" fmla="*/ 69 w 122"/>
                <a:gd name="T45" fmla="*/ 14 h 224"/>
                <a:gd name="T46" fmla="*/ 63 w 122"/>
                <a:gd name="T47" fmla="*/ 7 h 224"/>
                <a:gd name="T48" fmla="*/ 12 w 122"/>
                <a:gd name="T49" fmla="*/ 22 h 224"/>
                <a:gd name="T50" fmla="*/ 113 w 122"/>
                <a:gd name="T51" fmla="*/ 114 h 224"/>
                <a:gd name="T52" fmla="*/ 99 w 122"/>
                <a:gd name="T53" fmla="*/ 124 h 224"/>
                <a:gd name="T54" fmla="*/ 110 w 122"/>
                <a:gd name="T55" fmla="*/ 137 h 224"/>
                <a:gd name="T56" fmla="*/ 87 w 122"/>
                <a:gd name="T57" fmla="*/ 208 h 224"/>
                <a:gd name="T58" fmla="*/ 74 w 122"/>
                <a:gd name="T59" fmla="*/ 224 h 224"/>
                <a:gd name="T60" fmla="*/ 41 w 122"/>
                <a:gd name="T61" fmla="*/ 213 h 224"/>
                <a:gd name="T62" fmla="*/ 18 w 122"/>
                <a:gd name="T63" fmla="*/ 187 h 224"/>
                <a:gd name="T64" fmla="*/ 29 w 122"/>
                <a:gd name="T65" fmla="*/ 137 h 224"/>
                <a:gd name="T66" fmla="*/ 23 w 122"/>
                <a:gd name="T67" fmla="*/ 113 h 224"/>
                <a:gd name="T68" fmla="*/ 10 w 122"/>
                <a:gd name="T69" fmla="*/ 109 h 224"/>
                <a:gd name="T70" fmla="*/ 2 w 122"/>
                <a:gd name="T71" fmla="*/ 98 h 224"/>
                <a:gd name="T72" fmla="*/ 3 w 122"/>
                <a:gd name="T73" fmla="*/ 89 h 224"/>
                <a:gd name="T74" fmla="*/ 105 w 122"/>
                <a:gd name="T75" fmla="*/ 55 h 224"/>
                <a:gd name="T76" fmla="*/ 120 w 122"/>
                <a:gd name="T77" fmla="*/ 66 h 224"/>
                <a:gd name="T78" fmla="*/ 113 w 122"/>
                <a:gd name="T79" fmla="*/ 81 h 224"/>
                <a:gd name="T80" fmla="*/ 56 w 122"/>
                <a:gd name="T81" fmla="*/ 105 h 224"/>
                <a:gd name="T82" fmla="*/ 72 w 122"/>
                <a:gd name="T83" fmla="*/ 137 h 224"/>
                <a:gd name="T84" fmla="*/ 82 w 122"/>
                <a:gd name="T85" fmla="*/ 95 h 224"/>
                <a:gd name="T86" fmla="*/ 119 w 122"/>
                <a:gd name="T87" fmla="*/ 96 h 224"/>
                <a:gd name="T88" fmla="*/ 113 w 122"/>
                <a:gd name="T89" fmla="*/ 114 h 224"/>
                <a:gd name="T90" fmla="*/ 111 w 122"/>
                <a:gd name="T91" fmla="*/ 75 h 224"/>
                <a:gd name="T92" fmla="*/ 115 w 122"/>
                <a:gd name="T93" fmla="*/ 68 h 224"/>
                <a:gd name="T94" fmla="*/ 108 w 122"/>
                <a:gd name="T95" fmla="*/ 61 h 224"/>
                <a:gd name="T96" fmla="*/ 25 w 122"/>
                <a:gd name="T97" fmla="*/ 86 h 224"/>
                <a:gd name="T98" fmla="*/ 12 w 122"/>
                <a:gd name="T99" fmla="*/ 89 h 224"/>
                <a:gd name="T100" fmla="*/ 8 w 122"/>
                <a:gd name="T101" fmla="*/ 92 h 224"/>
                <a:gd name="T102" fmla="*/ 8 w 122"/>
                <a:gd name="T103" fmla="*/ 96 h 224"/>
                <a:gd name="T104" fmla="*/ 12 w 122"/>
                <a:gd name="T105" fmla="*/ 103 h 224"/>
                <a:gd name="T106" fmla="*/ 25 w 122"/>
                <a:gd name="T107" fmla="*/ 107 h 224"/>
                <a:gd name="T108" fmla="*/ 35 w 122"/>
                <a:gd name="T109" fmla="*/ 120 h 224"/>
                <a:gd name="T110" fmla="*/ 50 w 122"/>
                <a:gd name="T111" fmla="*/ 137 h 224"/>
                <a:gd name="T112" fmla="*/ 48 w 122"/>
                <a:gd name="T113" fmla="*/ 100 h 224"/>
                <a:gd name="T114" fmla="*/ 49 w 122"/>
                <a:gd name="T115" fmla="*/ 93 h 224"/>
                <a:gd name="T116" fmla="*/ 113 w 122"/>
                <a:gd name="T117" fmla="*/ 98 h 224"/>
                <a:gd name="T118" fmla="*/ 84 w 122"/>
                <a:gd name="T119" fmla="*/ 101 h 224"/>
                <a:gd name="T120" fmla="*/ 78 w 122"/>
                <a:gd name="T121" fmla="*/ 137 h 224"/>
                <a:gd name="T122" fmla="*/ 93 w 122"/>
                <a:gd name="T123" fmla="*/ 124 h 224"/>
                <a:gd name="T124" fmla="*/ 111 w 122"/>
                <a:gd name="T125" fmla="*/ 108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2" h="224">
                  <a:moveTo>
                    <a:pt x="18" y="137"/>
                  </a:moveTo>
                  <a:cubicBezTo>
                    <a:pt x="18" y="137"/>
                    <a:pt x="18" y="137"/>
                    <a:pt x="18" y="137"/>
                  </a:cubicBezTo>
                  <a:moveTo>
                    <a:pt x="10" y="50"/>
                  </a:moveTo>
                  <a:cubicBezTo>
                    <a:pt x="105" y="22"/>
                    <a:pt x="105" y="22"/>
                    <a:pt x="105" y="22"/>
                  </a:cubicBezTo>
                  <a:cubicBezTo>
                    <a:pt x="106" y="21"/>
                    <a:pt x="107" y="21"/>
                    <a:pt x="108" y="21"/>
                  </a:cubicBezTo>
                  <a:cubicBezTo>
                    <a:pt x="113" y="21"/>
                    <a:pt x="118" y="24"/>
                    <a:pt x="119" y="29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1" y="36"/>
                    <a:pt x="121" y="39"/>
                    <a:pt x="119" y="41"/>
                  </a:cubicBezTo>
                  <a:cubicBezTo>
                    <a:pt x="118" y="44"/>
                    <a:pt x="116" y="46"/>
                    <a:pt x="113" y="47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16" y="76"/>
                    <a:pt x="15" y="76"/>
                    <a:pt x="14" y="76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9" y="76"/>
                    <a:pt x="5" y="73"/>
                    <a:pt x="3" y="68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1" y="61"/>
                    <a:pt x="2" y="58"/>
                    <a:pt x="3" y="56"/>
                  </a:cubicBezTo>
                  <a:cubicBezTo>
                    <a:pt x="5" y="53"/>
                    <a:pt x="7" y="51"/>
                    <a:pt x="10" y="50"/>
                  </a:cubicBezTo>
                  <a:close/>
                  <a:moveTo>
                    <a:pt x="12" y="56"/>
                  </a:moveTo>
                  <a:cubicBezTo>
                    <a:pt x="10" y="56"/>
                    <a:pt x="9" y="57"/>
                    <a:pt x="8" y="58"/>
                  </a:cubicBezTo>
                  <a:cubicBezTo>
                    <a:pt x="8" y="60"/>
                    <a:pt x="8" y="61"/>
                    <a:pt x="8" y="6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10" y="68"/>
                    <a:pt x="12" y="70"/>
                    <a:pt x="14" y="70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5" y="70"/>
                    <a:pt x="15" y="70"/>
                    <a:pt x="16" y="70"/>
                  </a:cubicBezTo>
                  <a:cubicBezTo>
                    <a:pt x="111" y="41"/>
                    <a:pt x="111" y="41"/>
                    <a:pt x="111" y="41"/>
                  </a:cubicBezTo>
                  <a:cubicBezTo>
                    <a:pt x="112" y="41"/>
                    <a:pt x="113" y="40"/>
                    <a:pt x="114" y="39"/>
                  </a:cubicBezTo>
                  <a:cubicBezTo>
                    <a:pt x="115" y="37"/>
                    <a:pt x="115" y="36"/>
                    <a:pt x="115" y="35"/>
                  </a:cubicBezTo>
                  <a:cubicBezTo>
                    <a:pt x="113" y="31"/>
                    <a:pt x="113" y="31"/>
                    <a:pt x="113" y="31"/>
                  </a:cubicBezTo>
                  <a:cubicBezTo>
                    <a:pt x="113" y="29"/>
                    <a:pt x="111" y="27"/>
                    <a:pt x="108" y="27"/>
                  </a:cubicBezTo>
                  <a:cubicBezTo>
                    <a:pt x="108" y="27"/>
                    <a:pt x="107" y="27"/>
                    <a:pt x="107" y="27"/>
                  </a:cubicBezTo>
                  <a:lnTo>
                    <a:pt x="12" y="56"/>
                  </a:lnTo>
                  <a:close/>
                  <a:moveTo>
                    <a:pt x="2" y="31"/>
                  </a:moveTo>
                  <a:cubicBezTo>
                    <a:pt x="0" y="25"/>
                    <a:pt x="4" y="18"/>
                    <a:pt x="10" y="16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65" y="0"/>
                    <a:pt x="72" y="3"/>
                    <a:pt x="73" y="9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6" y="18"/>
                    <a:pt x="73" y="25"/>
                    <a:pt x="67" y="27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6" y="42"/>
                    <a:pt x="15" y="42"/>
                    <a:pt x="14" y="42"/>
                  </a:cubicBezTo>
                  <a:cubicBezTo>
                    <a:pt x="9" y="42"/>
                    <a:pt x="5" y="39"/>
                    <a:pt x="3" y="34"/>
                  </a:cubicBezTo>
                  <a:lnTo>
                    <a:pt x="2" y="31"/>
                  </a:lnTo>
                  <a:close/>
                  <a:moveTo>
                    <a:pt x="8" y="29"/>
                  </a:moveTo>
                  <a:cubicBezTo>
                    <a:pt x="9" y="32"/>
                    <a:pt x="9" y="32"/>
                    <a:pt x="9" y="32"/>
                  </a:cubicBezTo>
                  <a:cubicBezTo>
                    <a:pt x="10" y="35"/>
                    <a:pt x="12" y="36"/>
                    <a:pt x="14" y="36"/>
                  </a:cubicBezTo>
                  <a:cubicBezTo>
                    <a:pt x="15" y="36"/>
                    <a:pt x="15" y="36"/>
                    <a:pt x="16" y="36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8" y="20"/>
                    <a:pt x="70" y="17"/>
                    <a:pt x="69" y="14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67" y="8"/>
                    <a:pt x="65" y="7"/>
                    <a:pt x="63" y="7"/>
                  </a:cubicBezTo>
                  <a:cubicBezTo>
                    <a:pt x="62" y="7"/>
                    <a:pt x="62" y="7"/>
                    <a:pt x="61" y="7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9" y="23"/>
                    <a:pt x="7" y="26"/>
                    <a:pt x="8" y="29"/>
                  </a:cubicBezTo>
                  <a:close/>
                  <a:moveTo>
                    <a:pt x="113" y="114"/>
                  </a:moveTo>
                  <a:cubicBezTo>
                    <a:pt x="105" y="116"/>
                    <a:pt x="105" y="116"/>
                    <a:pt x="105" y="116"/>
                  </a:cubicBezTo>
                  <a:cubicBezTo>
                    <a:pt x="102" y="117"/>
                    <a:pt x="99" y="121"/>
                    <a:pt x="99" y="124"/>
                  </a:cubicBezTo>
                  <a:cubicBezTo>
                    <a:pt x="99" y="137"/>
                    <a:pt x="99" y="137"/>
                    <a:pt x="99" y="137"/>
                  </a:cubicBezTo>
                  <a:cubicBezTo>
                    <a:pt x="110" y="137"/>
                    <a:pt x="110" y="137"/>
                    <a:pt x="110" y="137"/>
                  </a:cubicBezTo>
                  <a:cubicBezTo>
                    <a:pt x="110" y="187"/>
                    <a:pt x="110" y="187"/>
                    <a:pt x="110" y="187"/>
                  </a:cubicBezTo>
                  <a:cubicBezTo>
                    <a:pt x="110" y="198"/>
                    <a:pt x="100" y="207"/>
                    <a:pt x="87" y="208"/>
                  </a:cubicBezTo>
                  <a:cubicBezTo>
                    <a:pt x="87" y="213"/>
                    <a:pt x="87" y="213"/>
                    <a:pt x="87" y="213"/>
                  </a:cubicBezTo>
                  <a:cubicBezTo>
                    <a:pt x="87" y="219"/>
                    <a:pt x="81" y="224"/>
                    <a:pt x="74" y="224"/>
                  </a:cubicBezTo>
                  <a:cubicBezTo>
                    <a:pt x="54" y="224"/>
                    <a:pt x="54" y="224"/>
                    <a:pt x="54" y="224"/>
                  </a:cubicBezTo>
                  <a:cubicBezTo>
                    <a:pt x="47" y="224"/>
                    <a:pt x="41" y="219"/>
                    <a:pt x="41" y="213"/>
                  </a:cubicBezTo>
                  <a:cubicBezTo>
                    <a:pt x="41" y="208"/>
                    <a:pt x="41" y="208"/>
                    <a:pt x="41" y="208"/>
                  </a:cubicBezTo>
                  <a:cubicBezTo>
                    <a:pt x="28" y="207"/>
                    <a:pt x="18" y="198"/>
                    <a:pt x="18" y="187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29" y="137"/>
                    <a:pt x="29" y="137"/>
                    <a:pt x="29" y="137"/>
                  </a:cubicBezTo>
                  <a:cubicBezTo>
                    <a:pt x="29" y="120"/>
                    <a:pt x="29" y="120"/>
                    <a:pt x="29" y="120"/>
                  </a:cubicBezTo>
                  <a:cubicBezTo>
                    <a:pt x="29" y="117"/>
                    <a:pt x="26" y="113"/>
                    <a:pt x="23" y="113"/>
                  </a:cubicBezTo>
                  <a:cubicBezTo>
                    <a:pt x="12" y="109"/>
                    <a:pt x="12" y="109"/>
                    <a:pt x="12" y="109"/>
                  </a:cubicBezTo>
                  <a:cubicBezTo>
                    <a:pt x="10" y="109"/>
                    <a:pt x="10" y="109"/>
                    <a:pt x="10" y="109"/>
                  </a:cubicBezTo>
                  <a:cubicBezTo>
                    <a:pt x="7" y="108"/>
                    <a:pt x="4" y="105"/>
                    <a:pt x="3" y="102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2" y="97"/>
                    <a:pt x="2" y="97"/>
                    <a:pt x="2" y="96"/>
                  </a:cubicBezTo>
                  <a:cubicBezTo>
                    <a:pt x="2" y="94"/>
                    <a:pt x="2" y="91"/>
                    <a:pt x="3" y="89"/>
                  </a:cubicBezTo>
                  <a:cubicBezTo>
                    <a:pt x="5" y="87"/>
                    <a:pt x="7" y="85"/>
                    <a:pt x="10" y="84"/>
                  </a:cubicBezTo>
                  <a:cubicBezTo>
                    <a:pt x="105" y="55"/>
                    <a:pt x="105" y="55"/>
                    <a:pt x="105" y="55"/>
                  </a:cubicBezTo>
                  <a:cubicBezTo>
                    <a:pt x="111" y="54"/>
                    <a:pt x="118" y="57"/>
                    <a:pt x="119" y="63"/>
                  </a:cubicBezTo>
                  <a:cubicBezTo>
                    <a:pt x="120" y="66"/>
                    <a:pt x="120" y="66"/>
                    <a:pt x="120" y="66"/>
                  </a:cubicBezTo>
                  <a:cubicBezTo>
                    <a:pt x="121" y="69"/>
                    <a:pt x="121" y="72"/>
                    <a:pt x="119" y="75"/>
                  </a:cubicBezTo>
                  <a:cubicBezTo>
                    <a:pt x="118" y="78"/>
                    <a:pt x="116" y="80"/>
                    <a:pt x="113" y="81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55" y="100"/>
                    <a:pt x="56" y="103"/>
                    <a:pt x="56" y="105"/>
                  </a:cubicBezTo>
                  <a:cubicBezTo>
                    <a:pt x="56" y="137"/>
                    <a:pt x="56" y="137"/>
                    <a:pt x="56" y="137"/>
                  </a:cubicBezTo>
                  <a:cubicBezTo>
                    <a:pt x="72" y="137"/>
                    <a:pt x="72" y="137"/>
                    <a:pt x="72" y="137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2" y="103"/>
                    <a:pt x="77" y="97"/>
                    <a:pt x="82" y="95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111" y="87"/>
                    <a:pt x="118" y="91"/>
                    <a:pt x="119" y="96"/>
                  </a:cubicBezTo>
                  <a:cubicBezTo>
                    <a:pt x="120" y="100"/>
                    <a:pt x="120" y="100"/>
                    <a:pt x="120" y="100"/>
                  </a:cubicBezTo>
                  <a:cubicBezTo>
                    <a:pt x="122" y="106"/>
                    <a:pt x="119" y="112"/>
                    <a:pt x="113" y="114"/>
                  </a:cubicBezTo>
                  <a:close/>
                  <a:moveTo>
                    <a:pt x="49" y="93"/>
                  </a:moveTo>
                  <a:cubicBezTo>
                    <a:pt x="111" y="75"/>
                    <a:pt x="111" y="75"/>
                    <a:pt x="111" y="75"/>
                  </a:cubicBezTo>
                  <a:cubicBezTo>
                    <a:pt x="112" y="74"/>
                    <a:pt x="113" y="74"/>
                    <a:pt x="114" y="72"/>
                  </a:cubicBezTo>
                  <a:cubicBezTo>
                    <a:pt x="115" y="71"/>
                    <a:pt x="115" y="70"/>
                    <a:pt x="115" y="68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3" y="62"/>
                    <a:pt x="111" y="61"/>
                    <a:pt x="108" y="61"/>
                  </a:cubicBezTo>
                  <a:cubicBezTo>
                    <a:pt x="108" y="61"/>
                    <a:pt x="107" y="61"/>
                    <a:pt x="107" y="61"/>
                  </a:cubicBezTo>
                  <a:cubicBezTo>
                    <a:pt x="25" y="86"/>
                    <a:pt x="25" y="86"/>
                    <a:pt x="25" y="86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2" y="89"/>
                    <a:pt x="12" y="89"/>
                    <a:pt x="12" y="89"/>
                  </a:cubicBezTo>
                  <a:cubicBezTo>
                    <a:pt x="12" y="90"/>
                    <a:pt x="12" y="90"/>
                    <a:pt x="12" y="90"/>
                  </a:cubicBezTo>
                  <a:cubicBezTo>
                    <a:pt x="10" y="90"/>
                    <a:pt x="9" y="91"/>
                    <a:pt x="8" y="92"/>
                  </a:cubicBezTo>
                  <a:cubicBezTo>
                    <a:pt x="8" y="93"/>
                    <a:pt x="8" y="95"/>
                    <a:pt x="8" y="96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10" y="101"/>
                    <a:pt x="11" y="103"/>
                    <a:pt x="12" y="103"/>
                  </a:cubicBezTo>
                  <a:cubicBezTo>
                    <a:pt x="13" y="103"/>
                    <a:pt x="13" y="103"/>
                    <a:pt x="13" y="103"/>
                  </a:cubicBezTo>
                  <a:cubicBezTo>
                    <a:pt x="25" y="107"/>
                    <a:pt x="25" y="107"/>
                    <a:pt x="25" y="107"/>
                  </a:cubicBezTo>
                  <a:cubicBezTo>
                    <a:pt x="25" y="107"/>
                    <a:pt x="25" y="107"/>
                    <a:pt x="25" y="107"/>
                  </a:cubicBezTo>
                  <a:cubicBezTo>
                    <a:pt x="31" y="109"/>
                    <a:pt x="35" y="115"/>
                    <a:pt x="35" y="120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50" y="104"/>
                    <a:pt x="49" y="102"/>
                    <a:pt x="48" y="100"/>
                  </a:cubicBezTo>
                  <a:cubicBezTo>
                    <a:pt x="47" y="99"/>
                    <a:pt x="45" y="98"/>
                    <a:pt x="44" y="97"/>
                  </a:cubicBezTo>
                  <a:cubicBezTo>
                    <a:pt x="44" y="97"/>
                    <a:pt x="40" y="96"/>
                    <a:pt x="49" y="93"/>
                  </a:cubicBezTo>
                  <a:close/>
                  <a:moveTo>
                    <a:pt x="115" y="102"/>
                  </a:moveTo>
                  <a:cubicBezTo>
                    <a:pt x="113" y="98"/>
                    <a:pt x="113" y="98"/>
                    <a:pt x="113" y="98"/>
                  </a:cubicBezTo>
                  <a:cubicBezTo>
                    <a:pt x="113" y="95"/>
                    <a:pt x="110" y="94"/>
                    <a:pt x="107" y="95"/>
                  </a:cubicBezTo>
                  <a:cubicBezTo>
                    <a:pt x="84" y="101"/>
                    <a:pt x="84" y="101"/>
                    <a:pt x="84" y="101"/>
                  </a:cubicBezTo>
                  <a:cubicBezTo>
                    <a:pt x="81" y="102"/>
                    <a:pt x="78" y="106"/>
                    <a:pt x="78" y="109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93" y="137"/>
                    <a:pt x="93" y="137"/>
                    <a:pt x="93" y="137"/>
                  </a:cubicBezTo>
                  <a:cubicBezTo>
                    <a:pt x="93" y="124"/>
                    <a:pt x="93" y="124"/>
                    <a:pt x="93" y="124"/>
                  </a:cubicBezTo>
                  <a:cubicBezTo>
                    <a:pt x="93" y="118"/>
                    <a:pt x="97" y="112"/>
                    <a:pt x="103" y="111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4" y="108"/>
                    <a:pt x="115" y="105"/>
                    <a:pt x="115" y="1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67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0142" y="3187150"/>
            <a:ext cx="6612268" cy="1523495"/>
          </a:xfrm>
        </p:spPr>
        <p:txBody>
          <a:bodyPr anchor="ctr" anchorCtr="0">
            <a:noAutofit/>
          </a:bodyPr>
          <a:lstStyle>
            <a:lvl1pPr algn="l" defTabSz="9139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100" baseline="0" dirty="0">
                <a:ln w="3175">
                  <a:noFill/>
                </a:ln>
                <a:solidFill>
                  <a:schemeClr val="accent6">
                    <a:alpha val="99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 useBgFill="1">
        <p:nvSpPr>
          <p:cNvPr id="15" name="Bottom Mask"/>
          <p:cNvSpPr/>
          <p:nvPr/>
        </p:nvSpPr>
        <p:spPr bwMode="auto">
          <a:xfrm>
            <a:off x="4011086" y="6010276"/>
            <a:ext cx="8180929" cy="84772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6" tIns="45699" rIns="91396" bIns="45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235" y="1470712"/>
            <a:ext cx="2840982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9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624418" y="1773238"/>
            <a:ext cx="1094316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00" smtClean="0">
              <a:solidFill>
                <a:srgbClr val="000000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692697"/>
            <a:ext cx="10972800" cy="634083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67784" y="1412777"/>
            <a:ext cx="11250083" cy="4754563"/>
          </a:xfrm>
          <a:prstGeom prst="rect">
            <a:avLst/>
          </a:prstGeom>
        </p:spPr>
        <p:txBody>
          <a:bodyPr/>
          <a:lstStyle>
            <a:lvl1pPr>
              <a:buNone/>
              <a:defRPr sz="2400">
                <a:latin typeface="微软雅黑" pitchFamily="34" charset="-122"/>
                <a:ea typeface="微软雅黑" pitchFamily="34" charset="-122"/>
              </a:defRPr>
            </a:lvl1pPr>
            <a:lvl2pPr>
              <a:defRPr sz="2000">
                <a:latin typeface="微软雅黑" pitchFamily="34" charset="-122"/>
                <a:ea typeface="微软雅黑" pitchFamily="34" charset="-122"/>
              </a:defRPr>
            </a:lvl2pPr>
            <a:lvl3pPr>
              <a:defRPr sz="1800">
                <a:latin typeface="微软雅黑" pitchFamily="34" charset="-122"/>
                <a:ea typeface="微软雅黑" pitchFamily="34" charset="-122"/>
              </a:defRPr>
            </a:lvl3pPr>
            <a:lvl4pPr>
              <a:defRPr sz="16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2689269"/>
      </p:ext>
    </p:extLst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8474440"/>
      </p:ext>
    </p:extLst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3717173"/>
      </p:ext>
    </p:extLst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72512" y="83128"/>
            <a:ext cx="9347201" cy="585788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45129" y="1219200"/>
            <a:ext cx="965200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8708391"/>
      </p:ext>
    </p:extLst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55574" y="2204864"/>
            <a:ext cx="5952661" cy="648072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8446656"/>
      </p:ext>
    </p:extLst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9565418"/>
      </p:ext>
    </p:extLst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5278459"/>
      </p:ext>
    </p:extLst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4659984"/>
      </p:ext>
    </p:extLst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2" descr="用友中文标识.png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08734" y="6453188"/>
            <a:ext cx="1246717" cy="3603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5808" y="1556792"/>
            <a:ext cx="10972800" cy="468052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2847445"/>
      </p:ext>
    </p:extLst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624418" y="1773238"/>
            <a:ext cx="10943167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692697"/>
            <a:ext cx="10972800" cy="634083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67784" y="1412777"/>
            <a:ext cx="11250083" cy="4754563"/>
          </a:xfrm>
          <a:prstGeom prst="rect">
            <a:avLst/>
          </a:prstGeom>
        </p:spPr>
        <p:txBody>
          <a:bodyPr/>
          <a:lstStyle>
            <a:lvl1pPr>
              <a:buNone/>
              <a:defRPr sz="2400">
                <a:latin typeface="微软雅黑" pitchFamily="34" charset="-122"/>
                <a:ea typeface="微软雅黑" pitchFamily="34" charset="-122"/>
              </a:defRPr>
            </a:lvl1pPr>
            <a:lvl2pPr>
              <a:defRPr sz="2000">
                <a:latin typeface="微软雅黑" pitchFamily="34" charset="-122"/>
                <a:ea typeface="微软雅黑" pitchFamily="34" charset="-122"/>
              </a:defRPr>
            </a:lvl2pPr>
            <a:lvl3pPr>
              <a:defRPr sz="1800">
                <a:latin typeface="微软雅黑" pitchFamily="34" charset="-122"/>
                <a:ea typeface="微软雅黑" pitchFamily="34" charset="-122"/>
              </a:defRPr>
            </a:lvl3pPr>
            <a:lvl4pPr>
              <a:defRPr sz="16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01780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ideo, &quot;special&quot; slide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Tile"/>
          <p:cNvSpPr/>
          <p:nvPr/>
        </p:nvSpPr>
        <p:spPr bwMode="auto">
          <a:xfrm>
            <a:off x="4011071" y="3187137"/>
            <a:ext cx="7164667" cy="282313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396" tIns="45699" rIns="91396" bIns="45699" numCol="1" rtlCol="0" anchor="ctr" anchorCtr="0" compatLnSpc="1">
            <a:prstTxWarp prst="textNoShape">
              <a:avLst/>
            </a:prstTxWarp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6" name="Arrow Bar"/>
          <p:cNvSpPr/>
          <p:nvPr/>
        </p:nvSpPr>
        <p:spPr bwMode="auto">
          <a:xfrm>
            <a:off x="4011071" y="1514475"/>
            <a:ext cx="7164667" cy="1499616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396" tIns="45699" rIns="91396" bIns="45699" numCol="1" rtlCol="0" anchor="ctr" anchorCtr="0" compatLnSpc="1">
            <a:prstTxWarp prst="textNoShape">
              <a:avLst/>
            </a:prstTxWarp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180140" y="1586587"/>
            <a:ext cx="5551187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 defTabSz="91396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lang="en-US" sz="5467" b="1" kern="1200" cap="none" spc="-100" baseline="0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Video</a:t>
            </a:r>
          </a:p>
        </p:txBody>
      </p:sp>
      <p:sp useBgFill="1">
        <p:nvSpPr>
          <p:cNvPr id="9" name="Left Mask"/>
          <p:cNvSpPr/>
          <p:nvPr/>
        </p:nvSpPr>
        <p:spPr bwMode="auto">
          <a:xfrm>
            <a:off x="-1" y="1514476"/>
            <a:ext cx="4011071" cy="149961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6" tIns="45699" rIns="91396" bIns="45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0145" y="5181616"/>
            <a:ext cx="6612268" cy="461665"/>
          </a:xfrm>
        </p:spPr>
        <p:txBody>
          <a:bodyPr>
            <a:noAutofit/>
          </a:bodyPr>
          <a:lstStyle>
            <a:lvl1pPr marL="0" indent="0" algn="l" defTabSz="913960" rtl="0" eaLnBrk="1" latinLnBrk="0" hangingPunct="1">
              <a:lnSpc>
                <a:spcPct val="90000"/>
              </a:lnSpc>
              <a:spcBef>
                <a:spcPts val="0"/>
              </a:spcBef>
              <a:buSzPct val="105000"/>
              <a:buFontTx/>
              <a:buNone/>
              <a:defRPr lang="en-US" sz="1600" kern="1200" dirty="0">
                <a:solidFill>
                  <a:schemeClr val="bg1">
                    <a:alpha val="99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defRPr>
            </a:lvl1pPr>
            <a:lvl2pPr marL="456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9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8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10" name="Circle Arrow"/>
          <p:cNvSpPr>
            <a:spLocks noEditPoints="1"/>
          </p:cNvSpPr>
          <p:nvPr/>
        </p:nvSpPr>
        <p:spPr bwMode="auto">
          <a:xfrm rot="5400000">
            <a:off x="9950939" y="1872947"/>
            <a:ext cx="841375" cy="841595"/>
          </a:xfrm>
          <a:custGeom>
            <a:avLst/>
            <a:gdLst>
              <a:gd name="T0" fmla="*/ 112 w 224"/>
              <a:gd name="T1" fmla="*/ 0 h 224"/>
              <a:gd name="T2" fmla="*/ 0 w 224"/>
              <a:gd name="T3" fmla="*/ 112 h 224"/>
              <a:gd name="T4" fmla="*/ 112 w 224"/>
              <a:gd name="T5" fmla="*/ 224 h 224"/>
              <a:gd name="T6" fmla="*/ 224 w 224"/>
              <a:gd name="T7" fmla="*/ 112 h 224"/>
              <a:gd name="T8" fmla="*/ 112 w 224"/>
              <a:gd name="T9" fmla="*/ 0 h 224"/>
              <a:gd name="T10" fmla="*/ 112 w 224"/>
              <a:gd name="T11" fmla="*/ 216 h 224"/>
              <a:gd name="T12" fmla="*/ 8 w 224"/>
              <a:gd name="T13" fmla="*/ 112 h 224"/>
              <a:gd name="T14" fmla="*/ 112 w 224"/>
              <a:gd name="T15" fmla="*/ 8 h 224"/>
              <a:gd name="T16" fmla="*/ 216 w 224"/>
              <a:gd name="T17" fmla="*/ 112 h 224"/>
              <a:gd name="T18" fmla="*/ 112 w 224"/>
              <a:gd name="T19" fmla="*/ 216 h 224"/>
              <a:gd name="T20" fmla="*/ 161 w 224"/>
              <a:gd name="T21" fmla="*/ 94 h 224"/>
              <a:gd name="T22" fmla="*/ 169 w 224"/>
              <a:gd name="T23" fmla="*/ 94 h 224"/>
              <a:gd name="T24" fmla="*/ 169 w 224"/>
              <a:gd name="T25" fmla="*/ 166 h 224"/>
              <a:gd name="T26" fmla="*/ 165 w 224"/>
              <a:gd name="T27" fmla="*/ 170 h 224"/>
              <a:gd name="T28" fmla="*/ 93 w 224"/>
              <a:gd name="T29" fmla="*/ 170 h 224"/>
              <a:gd name="T30" fmla="*/ 93 w 224"/>
              <a:gd name="T31" fmla="*/ 162 h 224"/>
              <a:gd name="T32" fmla="*/ 156 w 224"/>
              <a:gd name="T33" fmla="*/ 162 h 224"/>
              <a:gd name="T34" fmla="*/ 58 w 224"/>
              <a:gd name="T35" fmla="*/ 65 h 224"/>
              <a:gd name="T36" fmla="*/ 64 w 224"/>
              <a:gd name="T37" fmla="*/ 59 h 224"/>
              <a:gd name="T38" fmla="*/ 161 w 224"/>
              <a:gd name="T39" fmla="*/ 156 h 224"/>
              <a:gd name="T40" fmla="*/ 161 w 224"/>
              <a:gd name="T41" fmla="*/ 9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24" h="224">
                <a:moveTo>
                  <a:pt x="112" y="0"/>
                </a:moveTo>
                <a:cubicBezTo>
                  <a:pt x="50" y="0"/>
                  <a:pt x="0" y="50"/>
                  <a:pt x="0" y="112"/>
                </a:cubicBezTo>
                <a:cubicBezTo>
                  <a:pt x="0" y="174"/>
                  <a:pt x="50" y="224"/>
                  <a:pt x="112" y="224"/>
                </a:cubicBezTo>
                <a:cubicBezTo>
                  <a:pt x="173" y="224"/>
                  <a:pt x="224" y="174"/>
                  <a:pt x="224" y="112"/>
                </a:cubicBezTo>
                <a:cubicBezTo>
                  <a:pt x="224" y="50"/>
                  <a:pt x="173" y="0"/>
                  <a:pt x="112" y="0"/>
                </a:cubicBezTo>
                <a:close/>
                <a:moveTo>
                  <a:pt x="112" y="216"/>
                </a:moveTo>
                <a:cubicBezTo>
                  <a:pt x="54" y="216"/>
                  <a:pt x="8" y="169"/>
                  <a:pt x="8" y="112"/>
                </a:cubicBezTo>
                <a:cubicBezTo>
                  <a:pt x="8" y="54"/>
                  <a:pt x="54" y="8"/>
                  <a:pt x="112" y="8"/>
                </a:cubicBezTo>
                <a:cubicBezTo>
                  <a:pt x="169" y="8"/>
                  <a:pt x="216" y="54"/>
                  <a:pt x="216" y="112"/>
                </a:cubicBezTo>
                <a:cubicBezTo>
                  <a:pt x="216" y="169"/>
                  <a:pt x="169" y="216"/>
                  <a:pt x="112" y="216"/>
                </a:cubicBezTo>
                <a:close/>
                <a:moveTo>
                  <a:pt x="161" y="94"/>
                </a:moveTo>
                <a:cubicBezTo>
                  <a:pt x="169" y="94"/>
                  <a:pt x="169" y="94"/>
                  <a:pt x="169" y="94"/>
                </a:cubicBezTo>
                <a:cubicBezTo>
                  <a:pt x="169" y="166"/>
                  <a:pt x="169" y="166"/>
                  <a:pt x="169" y="166"/>
                </a:cubicBezTo>
                <a:cubicBezTo>
                  <a:pt x="169" y="168"/>
                  <a:pt x="168" y="170"/>
                  <a:pt x="165" y="170"/>
                </a:cubicBezTo>
                <a:cubicBezTo>
                  <a:pt x="93" y="170"/>
                  <a:pt x="93" y="170"/>
                  <a:pt x="93" y="170"/>
                </a:cubicBezTo>
                <a:cubicBezTo>
                  <a:pt x="93" y="162"/>
                  <a:pt x="93" y="162"/>
                  <a:pt x="93" y="162"/>
                </a:cubicBezTo>
                <a:cubicBezTo>
                  <a:pt x="156" y="162"/>
                  <a:pt x="156" y="162"/>
                  <a:pt x="156" y="162"/>
                </a:cubicBezTo>
                <a:cubicBezTo>
                  <a:pt x="58" y="65"/>
                  <a:pt x="58" y="65"/>
                  <a:pt x="58" y="65"/>
                </a:cubicBezTo>
                <a:cubicBezTo>
                  <a:pt x="64" y="59"/>
                  <a:pt x="64" y="59"/>
                  <a:pt x="64" y="59"/>
                </a:cubicBezTo>
                <a:cubicBezTo>
                  <a:pt x="161" y="156"/>
                  <a:pt x="161" y="156"/>
                  <a:pt x="161" y="156"/>
                </a:cubicBezTo>
                <a:lnTo>
                  <a:pt x="161" y="94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00" tIns="45701" rIns="91400" bIns="45701" numCol="1" anchor="t" anchorCtr="0" compatLnSpc="1">
            <a:prstTxWarp prst="textNoShape">
              <a:avLst/>
            </a:prstTxWarp>
          </a:bodyPr>
          <a:lstStyle/>
          <a:p>
            <a:endParaRPr lang="en-US" sz="1867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TechEd Tile"/>
          <p:cNvSpPr/>
          <p:nvPr/>
        </p:nvSpPr>
        <p:spPr bwMode="auto">
          <a:xfrm>
            <a:off x="1022339" y="1514475"/>
            <a:ext cx="2826232" cy="149961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396" tIns="45699" rIns="91396" bIns="45699" numCol="1" rtlCol="0" anchor="ctr" anchorCtr="0" compatLnSpc="1">
            <a:prstTxWarp prst="textNoShape">
              <a:avLst/>
            </a:prstTxWarp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 useBgFill="1">
        <p:nvSpPr>
          <p:cNvPr id="13" name="Top Mask"/>
          <p:cNvSpPr/>
          <p:nvPr/>
        </p:nvSpPr>
        <p:spPr bwMode="auto">
          <a:xfrm>
            <a:off x="1" y="1"/>
            <a:ext cx="12192000" cy="151447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6" tIns="45699" rIns="91396" bIns="45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 useBgFill="1">
        <p:nvSpPr>
          <p:cNvPr id="14" name="Right Mask"/>
          <p:cNvSpPr/>
          <p:nvPr/>
        </p:nvSpPr>
        <p:spPr bwMode="auto">
          <a:xfrm>
            <a:off x="11175750" y="1630819"/>
            <a:ext cx="1016265" cy="4154983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6" tIns="45699" rIns="91396" bIns="45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0142" y="3187150"/>
            <a:ext cx="6612268" cy="1523495"/>
          </a:xfrm>
        </p:spPr>
        <p:txBody>
          <a:bodyPr anchor="ctr" anchorCtr="0">
            <a:noAutofit/>
          </a:bodyPr>
          <a:lstStyle>
            <a:lvl1pPr algn="l" defTabSz="9139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100" baseline="0" dirty="0">
                <a:ln w="3175">
                  <a:noFill/>
                </a:ln>
                <a:solidFill>
                  <a:schemeClr val="accent5">
                    <a:alpha val="99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 useBgFill="1">
        <p:nvSpPr>
          <p:cNvPr id="15" name="Bottom Mask"/>
          <p:cNvSpPr/>
          <p:nvPr/>
        </p:nvSpPr>
        <p:spPr bwMode="auto">
          <a:xfrm>
            <a:off x="4011086" y="6010276"/>
            <a:ext cx="8180929" cy="84772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6" tIns="45699" rIns="91396" bIns="45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grpSp>
        <p:nvGrpSpPr>
          <p:cNvPr id="19" name="Green Tile"/>
          <p:cNvGrpSpPr/>
          <p:nvPr/>
        </p:nvGrpSpPr>
        <p:grpSpPr>
          <a:xfrm>
            <a:off x="1016122" y="3187139"/>
            <a:ext cx="2827988" cy="2827252"/>
            <a:chOff x="-2619354" y="-790581"/>
            <a:chExt cx="2827252" cy="2827252"/>
          </a:xfrm>
        </p:grpSpPr>
        <p:sp>
          <p:nvSpPr>
            <p:cNvPr id="20" name="Rectangle 19"/>
            <p:cNvSpPr/>
            <p:nvPr/>
          </p:nvSpPr>
          <p:spPr bwMode="auto">
            <a:xfrm>
              <a:off x="-2619354" y="-790581"/>
              <a:ext cx="2827252" cy="2827252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696"/>
              <a:endParaRPr lang="en-US" sz="2267" dirty="0">
                <a:solidFill>
                  <a:srgbClr val="FFFFFF">
                    <a:lumMod val="20000"/>
                    <a:lumOff val="80000"/>
                    <a:alpha val="99000"/>
                  </a:srgbClr>
                </a:solidFill>
                <a:latin typeface="微软雅黑" panose="020B0503020204020204" pitchFamily="34" charset="-122"/>
                <a:cs typeface="Segoe UI" pitchFamily="34" charset="0"/>
              </a:endParaRPr>
            </a:p>
          </p:txBody>
        </p:sp>
        <p:sp>
          <p:nvSpPr>
            <p:cNvPr id="21" name="Play Icon"/>
            <p:cNvSpPr>
              <a:spLocks noEditPoints="1"/>
            </p:cNvSpPr>
            <p:nvPr/>
          </p:nvSpPr>
          <p:spPr bwMode="auto">
            <a:xfrm>
              <a:off x="-2097903" y="-269875"/>
              <a:ext cx="1784350" cy="1784350"/>
            </a:xfrm>
            <a:custGeom>
              <a:avLst/>
              <a:gdLst>
                <a:gd name="T0" fmla="*/ 168 w 224"/>
                <a:gd name="T1" fmla="*/ 112 h 224"/>
                <a:gd name="T2" fmla="*/ 86 w 224"/>
                <a:gd name="T3" fmla="*/ 173 h 224"/>
                <a:gd name="T4" fmla="*/ 86 w 224"/>
                <a:gd name="T5" fmla="*/ 50 h 224"/>
                <a:gd name="T6" fmla="*/ 168 w 224"/>
                <a:gd name="T7" fmla="*/ 112 h 224"/>
                <a:gd name="T8" fmla="*/ 168 w 224"/>
                <a:gd name="T9" fmla="*/ 112 h 224"/>
                <a:gd name="T10" fmla="*/ 112 w 224"/>
                <a:gd name="T11" fmla="*/ 0 h 224"/>
                <a:gd name="T12" fmla="*/ 224 w 224"/>
                <a:gd name="T13" fmla="*/ 112 h 224"/>
                <a:gd name="T14" fmla="*/ 112 w 224"/>
                <a:gd name="T15" fmla="*/ 224 h 224"/>
                <a:gd name="T16" fmla="*/ 0 w 224"/>
                <a:gd name="T17" fmla="*/ 112 h 224"/>
                <a:gd name="T18" fmla="*/ 112 w 224"/>
                <a:gd name="T19" fmla="*/ 0 h 224"/>
                <a:gd name="T20" fmla="*/ 112 w 224"/>
                <a:gd name="T21" fmla="*/ 216 h 224"/>
                <a:gd name="T22" fmla="*/ 216 w 224"/>
                <a:gd name="T23" fmla="*/ 112 h 224"/>
                <a:gd name="T24" fmla="*/ 112 w 224"/>
                <a:gd name="T25" fmla="*/ 8 h 224"/>
                <a:gd name="T26" fmla="*/ 8 w 224"/>
                <a:gd name="T27" fmla="*/ 112 h 224"/>
                <a:gd name="T28" fmla="*/ 112 w 224"/>
                <a:gd name="T29" fmla="*/ 216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" h="224">
                  <a:moveTo>
                    <a:pt x="168" y="112"/>
                  </a:moveTo>
                  <a:cubicBezTo>
                    <a:pt x="86" y="173"/>
                    <a:pt x="86" y="173"/>
                    <a:pt x="86" y="173"/>
                  </a:cubicBezTo>
                  <a:cubicBezTo>
                    <a:pt x="86" y="50"/>
                    <a:pt x="86" y="50"/>
                    <a:pt x="86" y="50"/>
                  </a:cubicBezTo>
                  <a:cubicBezTo>
                    <a:pt x="168" y="112"/>
                    <a:pt x="168" y="112"/>
                    <a:pt x="168" y="112"/>
                  </a:cubicBezTo>
                  <a:cubicBezTo>
                    <a:pt x="168" y="112"/>
                    <a:pt x="168" y="112"/>
                    <a:pt x="168" y="112"/>
                  </a:cubicBezTo>
                  <a:close/>
                  <a:moveTo>
                    <a:pt x="112" y="0"/>
                  </a:moveTo>
                  <a:cubicBezTo>
                    <a:pt x="174" y="0"/>
                    <a:pt x="224" y="50"/>
                    <a:pt x="224" y="112"/>
                  </a:cubicBezTo>
                  <a:cubicBezTo>
                    <a:pt x="224" y="174"/>
                    <a:pt x="174" y="224"/>
                    <a:pt x="112" y="224"/>
                  </a:cubicBezTo>
                  <a:cubicBezTo>
                    <a:pt x="51" y="224"/>
                    <a:pt x="0" y="174"/>
                    <a:pt x="0" y="112"/>
                  </a:cubicBezTo>
                  <a:cubicBezTo>
                    <a:pt x="0" y="50"/>
                    <a:pt x="51" y="0"/>
                    <a:pt x="112" y="0"/>
                  </a:cubicBezTo>
                  <a:moveTo>
                    <a:pt x="112" y="216"/>
                  </a:moveTo>
                  <a:cubicBezTo>
                    <a:pt x="170" y="216"/>
                    <a:pt x="216" y="169"/>
                    <a:pt x="216" y="112"/>
                  </a:cubicBezTo>
                  <a:cubicBezTo>
                    <a:pt x="216" y="54"/>
                    <a:pt x="170" y="8"/>
                    <a:pt x="112" y="8"/>
                  </a:cubicBezTo>
                  <a:cubicBezTo>
                    <a:pt x="55" y="8"/>
                    <a:pt x="8" y="54"/>
                    <a:pt x="8" y="112"/>
                  </a:cubicBezTo>
                  <a:cubicBezTo>
                    <a:pt x="8" y="169"/>
                    <a:pt x="55" y="216"/>
                    <a:pt x="112" y="2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67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235" y="1470712"/>
            <a:ext cx="2840982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3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yinfeifei\2012年工作项目\UFIDA用友 2012\用友 集团品推\李 莉\集团PPT模版2013\软件园版\png\9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3528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285" y="194734"/>
            <a:ext cx="560916" cy="378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3"/>
          <p:cNvSpPr txBox="1">
            <a:spLocks noChangeArrowheads="1"/>
          </p:cNvSpPr>
          <p:nvPr userDrawn="1"/>
        </p:nvSpPr>
        <p:spPr bwMode="auto">
          <a:xfrm>
            <a:off x="10293388" y="6477000"/>
            <a:ext cx="1659429" cy="23589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33" b="1" smtClean="0">
                <a:solidFill>
                  <a:srgbClr val="A6A6A6"/>
                </a:solidFill>
                <a:cs typeface="Arial" charset="0"/>
              </a:rPr>
              <a:t>yonyou software Co., Ltd.</a:t>
            </a:r>
            <a:endParaRPr lang="zh-CN" altLang="en-US" sz="933" b="1" smtClean="0">
              <a:solidFill>
                <a:srgbClr val="A6A6A6"/>
              </a:solidFill>
              <a:cs typeface="Arial" charset="0"/>
            </a:endParaRPr>
          </a:p>
        </p:txBody>
      </p:sp>
      <p:sp>
        <p:nvSpPr>
          <p:cNvPr id="11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929065"/>
            <a:ext cx="10972800" cy="79216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680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rgbClr val="FF0000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dirty="0" smtClean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88438031"/>
      </p:ext>
    </p:extLst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 userDrawn="1"/>
        </p:nvSpPr>
        <p:spPr bwMode="auto">
          <a:xfrm>
            <a:off x="10293388" y="6477000"/>
            <a:ext cx="1659429" cy="23589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33" b="1" smtClean="0">
                <a:solidFill>
                  <a:srgbClr val="A6A6A6"/>
                </a:solidFill>
                <a:cs typeface="Arial" charset="0"/>
              </a:rPr>
              <a:t>yonyou software Co., Ltd.</a:t>
            </a:r>
            <a:endParaRPr lang="zh-CN" altLang="en-US" sz="933" b="1" smtClean="0">
              <a:solidFill>
                <a:srgbClr val="A6A6A6"/>
              </a:solidFill>
              <a:cs typeface="Arial" charset="0"/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285" y="194734"/>
            <a:ext cx="560916" cy="378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200151"/>
            <a:ext cx="12192000" cy="1856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352801"/>
            <a:ext cx="10972800" cy="79216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680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2667">
                <a:solidFill>
                  <a:srgbClr val="FF0000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dirty="0" smtClean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69550619"/>
      </p:ext>
    </p:extLst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E:\yinfeifei\2012年工作项目\UFIDA用友 2012\用友大企业私有云 李凯\9.4传统企业电商之路PPT美化\png\5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699" y="1"/>
            <a:ext cx="12204700" cy="6864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5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75485" y="194734"/>
            <a:ext cx="560916" cy="378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0293388" y="6477000"/>
            <a:ext cx="1659429" cy="23589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33" b="1" smtClean="0">
                <a:solidFill>
                  <a:srgbClr val="A6A6A6"/>
                </a:solidFill>
                <a:cs typeface="Arial" charset="0"/>
              </a:rPr>
              <a:t>yonyou software Co., Ltd.</a:t>
            </a:r>
            <a:endParaRPr lang="zh-CN" altLang="en-US" sz="933" b="1" smtClean="0">
              <a:solidFill>
                <a:srgbClr val="A6A6A6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248801"/>
      </p:ext>
    </p:extLst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75485" y="194734"/>
            <a:ext cx="560916" cy="378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2640556"/>
      </p:ext>
    </p:extLst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E:\yinfeifei\2012年工作项目\UFIDA用友 2012\用友 集团品推\李 莉\集团PPT模版2013\软件园版\png\10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39751"/>
            <a:ext cx="12192000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 userDrawn="1"/>
        </p:nvSpPr>
        <p:spPr>
          <a:xfrm>
            <a:off x="0" y="6716184"/>
            <a:ext cx="12192000" cy="152400"/>
          </a:xfrm>
          <a:prstGeom prst="rect">
            <a:avLst/>
          </a:prstGeom>
          <a:solidFill>
            <a:srgbClr val="C800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5" name="TextBox 3"/>
          <p:cNvSpPr txBox="1">
            <a:spLocks noChangeArrowheads="1"/>
          </p:cNvSpPr>
          <p:nvPr userDrawn="1"/>
        </p:nvSpPr>
        <p:spPr bwMode="auto">
          <a:xfrm>
            <a:off x="10293388" y="6477000"/>
            <a:ext cx="1659429" cy="23589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33" b="1" smtClean="0">
                <a:solidFill>
                  <a:srgbClr val="A6A6A6"/>
                </a:solidFill>
                <a:cs typeface="Arial" charset="0"/>
              </a:rPr>
              <a:t>yonyou software Co., Ltd.</a:t>
            </a:r>
            <a:endParaRPr lang="zh-CN" altLang="en-US" sz="933" b="1" smtClean="0">
              <a:solidFill>
                <a:srgbClr val="A6A6A6"/>
              </a:solidFill>
              <a:cs typeface="Arial" charset="0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75485" y="194734"/>
            <a:ext cx="560916" cy="378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06550" y="152486"/>
            <a:ext cx="9855229" cy="558713"/>
          </a:xfrm>
          <a:prstGeom prst="rect">
            <a:avLst/>
          </a:prstGeom>
        </p:spPr>
        <p:txBody>
          <a:bodyPr/>
          <a:lstStyle>
            <a:lvl1pPr algn="l">
              <a:defRPr sz="2667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0911766"/>
      </p:ext>
    </p:extLst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6716184"/>
            <a:ext cx="12192000" cy="152400"/>
          </a:xfrm>
          <a:prstGeom prst="rect">
            <a:avLst/>
          </a:prstGeom>
          <a:solidFill>
            <a:srgbClr val="C800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4" name="TextBox 2"/>
          <p:cNvSpPr txBox="1">
            <a:spLocks noChangeArrowheads="1"/>
          </p:cNvSpPr>
          <p:nvPr userDrawn="1"/>
        </p:nvSpPr>
        <p:spPr bwMode="auto">
          <a:xfrm>
            <a:off x="10293388" y="6477000"/>
            <a:ext cx="1659429" cy="23589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33" b="1" smtClean="0">
                <a:solidFill>
                  <a:srgbClr val="A6A6A6"/>
                </a:solidFill>
                <a:cs typeface="Arial" charset="0"/>
              </a:rPr>
              <a:t>yonyou software Co., Ltd.</a:t>
            </a:r>
            <a:endParaRPr lang="zh-CN" altLang="en-US" sz="933" b="1" smtClean="0">
              <a:solidFill>
                <a:srgbClr val="A6A6A6"/>
              </a:solidFill>
              <a:cs typeface="Arial" charset="0"/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75485" y="194734"/>
            <a:ext cx="560916" cy="378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06550" y="152486"/>
            <a:ext cx="9855229" cy="558713"/>
          </a:xfrm>
          <a:prstGeom prst="rect">
            <a:avLst/>
          </a:prstGeom>
        </p:spPr>
        <p:txBody>
          <a:bodyPr/>
          <a:lstStyle>
            <a:lvl1pPr algn="l">
              <a:defRPr sz="2667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5213510"/>
      </p:ext>
    </p:extLst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167717"/>
            <a:ext cx="12192000" cy="2690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1001" y="2514600"/>
            <a:ext cx="4222751" cy="897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0293388" y="6477000"/>
            <a:ext cx="1659429" cy="23589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33" b="1" smtClean="0">
                <a:solidFill>
                  <a:srgbClr val="FFFFFF"/>
                </a:solidFill>
                <a:cs typeface="Arial" charset="0"/>
              </a:rPr>
              <a:t>yonyou software Co., Ltd.</a:t>
            </a:r>
            <a:endParaRPr lang="zh-CN" altLang="en-US" sz="933" b="1" smtClean="0">
              <a:solidFill>
                <a:srgbClr val="FFFFF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359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248" y="2819605"/>
            <a:ext cx="11151917" cy="1218795"/>
          </a:xfrm>
        </p:spPr>
        <p:txBody>
          <a:bodyPr anchor="b" anchorCtr="0"/>
          <a:lstStyle>
            <a:lvl1pPr>
              <a:defRPr sz="8800" spc="-30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11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Video, &quot;special&quot; slide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Tile"/>
          <p:cNvSpPr/>
          <p:nvPr/>
        </p:nvSpPr>
        <p:spPr bwMode="auto">
          <a:xfrm>
            <a:off x="4011071" y="3187137"/>
            <a:ext cx="7164667" cy="282313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396" tIns="45699" rIns="91396" bIns="45699" numCol="1" rtlCol="0" anchor="ctr" anchorCtr="0" compatLnSpc="1">
            <a:prstTxWarp prst="textNoShape">
              <a:avLst/>
            </a:prstTxWarp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6" name="Arrow Bar"/>
          <p:cNvSpPr/>
          <p:nvPr/>
        </p:nvSpPr>
        <p:spPr bwMode="auto">
          <a:xfrm>
            <a:off x="4011071" y="1514475"/>
            <a:ext cx="7164667" cy="1499616"/>
          </a:xfrm>
          <a:prstGeom prst="rect">
            <a:avLst/>
          </a:prstGeom>
          <a:solidFill>
            <a:srgbClr val="E7B92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396" tIns="45699" rIns="91396" bIns="45699" numCol="1" rtlCol="0" anchor="ctr" anchorCtr="0" compatLnSpc="1">
            <a:prstTxWarp prst="textNoShape">
              <a:avLst/>
            </a:prstTxWarp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180140" y="1586587"/>
            <a:ext cx="5551187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 defTabSz="91396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lang="en-US" sz="5467" b="1" kern="1200" cap="none" spc="-100" baseline="0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defRPr>
            </a:lvl1pPr>
          </a:lstStyle>
          <a:p>
            <a:pPr lvl="0"/>
            <a:endParaRPr lang="en-US" dirty="0" smtClean="0"/>
          </a:p>
        </p:txBody>
      </p:sp>
      <p:sp useBgFill="1">
        <p:nvSpPr>
          <p:cNvPr id="9" name="Left Mask"/>
          <p:cNvSpPr/>
          <p:nvPr/>
        </p:nvSpPr>
        <p:spPr bwMode="auto">
          <a:xfrm>
            <a:off x="-1" y="1514476"/>
            <a:ext cx="4011071" cy="149961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6" tIns="45699" rIns="91396" bIns="45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0145" y="5181616"/>
            <a:ext cx="6612268" cy="461665"/>
          </a:xfrm>
        </p:spPr>
        <p:txBody>
          <a:bodyPr>
            <a:noAutofit/>
          </a:bodyPr>
          <a:lstStyle>
            <a:lvl1pPr marL="0" indent="0" algn="l" defTabSz="913960" rtl="0" eaLnBrk="1" latinLnBrk="0" hangingPunct="1">
              <a:lnSpc>
                <a:spcPct val="90000"/>
              </a:lnSpc>
              <a:spcBef>
                <a:spcPts val="0"/>
              </a:spcBef>
              <a:buSzPct val="105000"/>
              <a:buFontTx/>
              <a:buNone/>
              <a:defRPr lang="en-US" sz="1600" kern="1200" dirty="0">
                <a:solidFill>
                  <a:schemeClr val="bg1">
                    <a:alpha val="99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defRPr>
            </a:lvl1pPr>
            <a:lvl2pPr marL="456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9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8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10" name="Circle Arrow"/>
          <p:cNvSpPr>
            <a:spLocks noEditPoints="1"/>
          </p:cNvSpPr>
          <p:nvPr/>
        </p:nvSpPr>
        <p:spPr bwMode="auto">
          <a:xfrm rot="5400000">
            <a:off x="9950939" y="1872947"/>
            <a:ext cx="841375" cy="841595"/>
          </a:xfrm>
          <a:custGeom>
            <a:avLst/>
            <a:gdLst>
              <a:gd name="T0" fmla="*/ 112 w 224"/>
              <a:gd name="T1" fmla="*/ 0 h 224"/>
              <a:gd name="T2" fmla="*/ 0 w 224"/>
              <a:gd name="T3" fmla="*/ 112 h 224"/>
              <a:gd name="T4" fmla="*/ 112 w 224"/>
              <a:gd name="T5" fmla="*/ 224 h 224"/>
              <a:gd name="T6" fmla="*/ 224 w 224"/>
              <a:gd name="T7" fmla="*/ 112 h 224"/>
              <a:gd name="T8" fmla="*/ 112 w 224"/>
              <a:gd name="T9" fmla="*/ 0 h 224"/>
              <a:gd name="T10" fmla="*/ 112 w 224"/>
              <a:gd name="T11" fmla="*/ 216 h 224"/>
              <a:gd name="T12" fmla="*/ 8 w 224"/>
              <a:gd name="T13" fmla="*/ 112 h 224"/>
              <a:gd name="T14" fmla="*/ 112 w 224"/>
              <a:gd name="T15" fmla="*/ 8 h 224"/>
              <a:gd name="T16" fmla="*/ 216 w 224"/>
              <a:gd name="T17" fmla="*/ 112 h 224"/>
              <a:gd name="T18" fmla="*/ 112 w 224"/>
              <a:gd name="T19" fmla="*/ 216 h 224"/>
              <a:gd name="T20" fmla="*/ 161 w 224"/>
              <a:gd name="T21" fmla="*/ 94 h 224"/>
              <a:gd name="T22" fmla="*/ 169 w 224"/>
              <a:gd name="T23" fmla="*/ 94 h 224"/>
              <a:gd name="T24" fmla="*/ 169 w 224"/>
              <a:gd name="T25" fmla="*/ 166 h 224"/>
              <a:gd name="T26" fmla="*/ 165 w 224"/>
              <a:gd name="T27" fmla="*/ 170 h 224"/>
              <a:gd name="T28" fmla="*/ 93 w 224"/>
              <a:gd name="T29" fmla="*/ 170 h 224"/>
              <a:gd name="T30" fmla="*/ 93 w 224"/>
              <a:gd name="T31" fmla="*/ 162 h 224"/>
              <a:gd name="T32" fmla="*/ 156 w 224"/>
              <a:gd name="T33" fmla="*/ 162 h 224"/>
              <a:gd name="T34" fmla="*/ 58 w 224"/>
              <a:gd name="T35" fmla="*/ 65 h 224"/>
              <a:gd name="T36" fmla="*/ 64 w 224"/>
              <a:gd name="T37" fmla="*/ 59 h 224"/>
              <a:gd name="T38" fmla="*/ 161 w 224"/>
              <a:gd name="T39" fmla="*/ 156 h 224"/>
              <a:gd name="T40" fmla="*/ 161 w 224"/>
              <a:gd name="T41" fmla="*/ 9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24" h="224">
                <a:moveTo>
                  <a:pt x="112" y="0"/>
                </a:moveTo>
                <a:cubicBezTo>
                  <a:pt x="50" y="0"/>
                  <a:pt x="0" y="50"/>
                  <a:pt x="0" y="112"/>
                </a:cubicBezTo>
                <a:cubicBezTo>
                  <a:pt x="0" y="174"/>
                  <a:pt x="50" y="224"/>
                  <a:pt x="112" y="224"/>
                </a:cubicBezTo>
                <a:cubicBezTo>
                  <a:pt x="173" y="224"/>
                  <a:pt x="224" y="174"/>
                  <a:pt x="224" y="112"/>
                </a:cubicBezTo>
                <a:cubicBezTo>
                  <a:pt x="224" y="50"/>
                  <a:pt x="173" y="0"/>
                  <a:pt x="112" y="0"/>
                </a:cubicBezTo>
                <a:close/>
                <a:moveTo>
                  <a:pt x="112" y="216"/>
                </a:moveTo>
                <a:cubicBezTo>
                  <a:pt x="54" y="216"/>
                  <a:pt x="8" y="169"/>
                  <a:pt x="8" y="112"/>
                </a:cubicBezTo>
                <a:cubicBezTo>
                  <a:pt x="8" y="54"/>
                  <a:pt x="54" y="8"/>
                  <a:pt x="112" y="8"/>
                </a:cubicBezTo>
                <a:cubicBezTo>
                  <a:pt x="169" y="8"/>
                  <a:pt x="216" y="54"/>
                  <a:pt x="216" y="112"/>
                </a:cubicBezTo>
                <a:cubicBezTo>
                  <a:pt x="216" y="169"/>
                  <a:pt x="169" y="216"/>
                  <a:pt x="112" y="216"/>
                </a:cubicBezTo>
                <a:close/>
                <a:moveTo>
                  <a:pt x="161" y="94"/>
                </a:moveTo>
                <a:cubicBezTo>
                  <a:pt x="169" y="94"/>
                  <a:pt x="169" y="94"/>
                  <a:pt x="169" y="94"/>
                </a:cubicBezTo>
                <a:cubicBezTo>
                  <a:pt x="169" y="166"/>
                  <a:pt x="169" y="166"/>
                  <a:pt x="169" y="166"/>
                </a:cubicBezTo>
                <a:cubicBezTo>
                  <a:pt x="169" y="168"/>
                  <a:pt x="168" y="170"/>
                  <a:pt x="165" y="170"/>
                </a:cubicBezTo>
                <a:cubicBezTo>
                  <a:pt x="93" y="170"/>
                  <a:pt x="93" y="170"/>
                  <a:pt x="93" y="170"/>
                </a:cubicBezTo>
                <a:cubicBezTo>
                  <a:pt x="93" y="162"/>
                  <a:pt x="93" y="162"/>
                  <a:pt x="93" y="162"/>
                </a:cubicBezTo>
                <a:cubicBezTo>
                  <a:pt x="156" y="162"/>
                  <a:pt x="156" y="162"/>
                  <a:pt x="156" y="162"/>
                </a:cubicBezTo>
                <a:cubicBezTo>
                  <a:pt x="58" y="65"/>
                  <a:pt x="58" y="65"/>
                  <a:pt x="58" y="65"/>
                </a:cubicBezTo>
                <a:cubicBezTo>
                  <a:pt x="64" y="59"/>
                  <a:pt x="64" y="59"/>
                  <a:pt x="64" y="59"/>
                </a:cubicBezTo>
                <a:cubicBezTo>
                  <a:pt x="161" y="156"/>
                  <a:pt x="161" y="156"/>
                  <a:pt x="161" y="156"/>
                </a:cubicBezTo>
                <a:lnTo>
                  <a:pt x="161" y="94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00" tIns="45701" rIns="91400" bIns="45701" numCol="1" anchor="t" anchorCtr="0" compatLnSpc="1">
            <a:prstTxWarp prst="textNoShape">
              <a:avLst/>
            </a:prstTxWarp>
          </a:bodyPr>
          <a:lstStyle/>
          <a:p>
            <a:endParaRPr lang="en-US" sz="1867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TechEd Tile"/>
          <p:cNvSpPr/>
          <p:nvPr/>
        </p:nvSpPr>
        <p:spPr bwMode="auto">
          <a:xfrm>
            <a:off x="1022339" y="1514475"/>
            <a:ext cx="2826232" cy="149961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396" tIns="45699" rIns="91396" bIns="45699" numCol="1" rtlCol="0" anchor="ctr" anchorCtr="0" compatLnSpc="1">
            <a:prstTxWarp prst="textNoShape">
              <a:avLst/>
            </a:prstTxWarp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 useBgFill="1">
        <p:nvSpPr>
          <p:cNvPr id="13" name="Top Mask"/>
          <p:cNvSpPr/>
          <p:nvPr/>
        </p:nvSpPr>
        <p:spPr bwMode="auto">
          <a:xfrm>
            <a:off x="1" y="1"/>
            <a:ext cx="12192000" cy="151447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6" tIns="45699" rIns="91396" bIns="45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 useBgFill="1">
        <p:nvSpPr>
          <p:cNvPr id="14" name="Right Mask"/>
          <p:cNvSpPr/>
          <p:nvPr/>
        </p:nvSpPr>
        <p:spPr bwMode="auto">
          <a:xfrm>
            <a:off x="11285501" y="1855293"/>
            <a:ext cx="1016265" cy="4154983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6" tIns="45699" rIns="91396" bIns="45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0142" y="3187150"/>
            <a:ext cx="6612268" cy="1523495"/>
          </a:xfrm>
        </p:spPr>
        <p:txBody>
          <a:bodyPr anchor="ctr" anchorCtr="0">
            <a:noAutofit/>
          </a:bodyPr>
          <a:lstStyle>
            <a:lvl1pPr algn="l" defTabSz="9139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100" baseline="0" dirty="0">
                <a:ln w="3175">
                  <a:noFill/>
                </a:ln>
                <a:solidFill>
                  <a:srgbClr val="E7B92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 useBgFill="1">
        <p:nvSpPr>
          <p:cNvPr id="15" name="Bottom Mask"/>
          <p:cNvSpPr/>
          <p:nvPr/>
        </p:nvSpPr>
        <p:spPr bwMode="auto">
          <a:xfrm>
            <a:off x="4011086" y="6010276"/>
            <a:ext cx="8180929" cy="84772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6" tIns="45699" rIns="91396" bIns="45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1016122" y="3187139"/>
            <a:ext cx="2827988" cy="2827252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235" y="1470712"/>
            <a:ext cx="2840982" cy="1646063"/>
          </a:xfrm>
          <a:prstGeom prst="rect">
            <a:avLst/>
          </a:prstGeom>
        </p:spPr>
      </p:pic>
      <p:sp>
        <p:nvSpPr>
          <p:cNvPr id="18" name="Rectangle 19"/>
          <p:cNvSpPr/>
          <p:nvPr userDrawn="1"/>
        </p:nvSpPr>
        <p:spPr bwMode="auto">
          <a:xfrm>
            <a:off x="1025238" y="3160539"/>
            <a:ext cx="2827988" cy="29813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4" tIns="45723" rIns="91444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6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22" name="Rectangle 17"/>
          <p:cNvSpPr/>
          <p:nvPr userDrawn="1"/>
        </p:nvSpPr>
        <p:spPr bwMode="grayWhite">
          <a:xfrm>
            <a:off x="1534174" y="2828802"/>
            <a:ext cx="1810119" cy="3765015"/>
          </a:xfrm>
          <a:prstGeom prst="rect">
            <a:avLst/>
          </a:prstGeom>
          <a:noFill/>
        </p:spPr>
        <p:txBody>
          <a:bodyPr wrap="square" lIns="91448" tIns="45725" rIns="91448" bIns="45725">
            <a:spAutoFit/>
          </a:bodyPr>
          <a:lstStyle/>
          <a:p>
            <a:pPr algn="ctr"/>
            <a:r>
              <a:rPr lang="en-US" sz="23866" b="1" dirty="0">
                <a:ln w="57150">
                  <a:solidFill>
                    <a:srgbClr val="FFFFFF"/>
                  </a:solidFill>
                  <a:prstDash val="solid"/>
                </a:ln>
                <a:noFill/>
                <a:latin typeface="Arial Black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2775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rtner, &quot;special&quot; slide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Tile"/>
          <p:cNvSpPr/>
          <p:nvPr/>
        </p:nvSpPr>
        <p:spPr bwMode="auto">
          <a:xfrm>
            <a:off x="4011071" y="3187137"/>
            <a:ext cx="7164667" cy="282313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396" tIns="45699" rIns="91396" bIns="45699" numCol="1" rtlCol="0" anchor="ctr" anchorCtr="0" compatLnSpc="1">
            <a:prstTxWarp prst="textNoShape">
              <a:avLst/>
            </a:prstTxWarp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6" name="Arrow Bar"/>
          <p:cNvSpPr/>
          <p:nvPr/>
        </p:nvSpPr>
        <p:spPr bwMode="auto">
          <a:xfrm>
            <a:off x="4011071" y="1514475"/>
            <a:ext cx="7164667" cy="149961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396" tIns="45699" rIns="91396" bIns="45699" numCol="1" rtlCol="0" anchor="ctr" anchorCtr="0" compatLnSpc="1">
            <a:prstTxWarp prst="textNoShape">
              <a:avLst/>
            </a:prstTxWarp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180140" y="1586587"/>
            <a:ext cx="5551187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 defTabSz="91396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lang="en-US" sz="5467" b="1" kern="1200" cap="none" spc="-100" baseline="0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Partner</a:t>
            </a:r>
          </a:p>
        </p:txBody>
      </p:sp>
      <p:sp useBgFill="1">
        <p:nvSpPr>
          <p:cNvPr id="9" name="Left Mask"/>
          <p:cNvSpPr/>
          <p:nvPr/>
        </p:nvSpPr>
        <p:spPr bwMode="auto">
          <a:xfrm>
            <a:off x="-1" y="1514476"/>
            <a:ext cx="4011071" cy="149961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6" tIns="45699" rIns="91396" bIns="45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0145" y="5181616"/>
            <a:ext cx="6612268" cy="461665"/>
          </a:xfrm>
        </p:spPr>
        <p:txBody>
          <a:bodyPr>
            <a:noAutofit/>
          </a:bodyPr>
          <a:lstStyle>
            <a:lvl1pPr marL="0" indent="0" algn="l" defTabSz="913960" rtl="0" eaLnBrk="1" latinLnBrk="0" hangingPunct="1">
              <a:lnSpc>
                <a:spcPct val="90000"/>
              </a:lnSpc>
              <a:spcBef>
                <a:spcPts val="0"/>
              </a:spcBef>
              <a:buSzPct val="105000"/>
              <a:buFontTx/>
              <a:buNone/>
              <a:defRPr lang="en-US" sz="1600" kern="1200" dirty="0">
                <a:solidFill>
                  <a:schemeClr val="bg1">
                    <a:alpha val="99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defRPr>
            </a:lvl1pPr>
            <a:lvl2pPr marL="456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9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8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10" name="Circle Arrow"/>
          <p:cNvSpPr>
            <a:spLocks noEditPoints="1"/>
          </p:cNvSpPr>
          <p:nvPr/>
        </p:nvSpPr>
        <p:spPr bwMode="auto">
          <a:xfrm rot="5400000">
            <a:off x="9950939" y="1872947"/>
            <a:ext cx="841375" cy="841595"/>
          </a:xfrm>
          <a:custGeom>
            <a:avLst/>
            <a:gdLst>
              <a:gd name="T0" fmla="*/ 112 w 224"/>
              <a:gd name="T1" fmla="*/ 0 h 224"/>
              <a:gd name="T2" fmla="*/ 0 w 224"/>
              <a:gd name="T3" fmla="*/ 112 h 224"/>
              <a:gd name="T4" fmla="*/ 112 w 224"/>
              <a:gd name="T5" fmla="*/ 224 h 224"/>
              <a:gd name="T6" fmla="*/ 224 w 224"/>
              <a:gd name="T7" fmla="*/ 112 h 224"/>
              <a:gd name="T8" fmla="*/ 112 w 224"/>
              <a:gd name="T9" fmla="*/ 0 h 224"/>
              <a:gd name="T10" fmla="*/ 112 w 224"/>
              <a:gd name="T11" fmla="*/ 216 h 224"/>
              <a:gd name="T12" fmla="*/ 8 w 224"/>
              <a:gd name="T13" fmla="*/ 112 h 224"/>
              <a:gd name="T14" fmla="*/ 112 w 224"/>
              <a:gd name="T15" fmla="*/ 8 h 224"/>
              <a:gd name="T16" fmla="*/ 216 w 224"/>
              <a:gd name="T17" fmla="*/ 112 h 224"/>
              <a:gd name="T18" fmla="*/ 112 w 224"/>
              <a:gd name="T19" fmla="*/ 216 h 224"/>
              <a:gd name="T20" fmla="*/ 161 w 224"/>
              <a:gd name="T21" fmla="*/ 94 h 224"/>
              <a:gd name="T22" fmla="*/ 169 w 224"/>
              <a:gd name="T23" fmla="*/ 94 h 224"/>
              <a:gd name="T24" fmla="*/ 169 w 224"/>
              <a:gd name="T25" fmla="*/ 166 h 224"/>
              <a:gd name="T26" fmla="*/ 165 w 224"/>
              <a:gd name="T27" fmla="*/ 170 h 224"/>
              <a:gd name="T28" fmla="*/ 93 w 224"/>
              <a:gd name="T29" fmla="*/ 170 h 224"/>
              <a:gd name="T30" fmla="*/ 93 w 224"/>
              <a:gd name="T31" fmla="*/ 162 h 224"/>
              <a:gd name="T32" fmla="*/ 156 w 224"/>
              <a:gd name="T33" fmla="*/ 162 h 224"/>
              <a:gd name="T34" fmla="*/ 58 w 224"/>
              <a:gd name="T35" fmla="*/ 65 h 224"/>
              <a:gd name="T36" fmla="*/ 64 w 224"/>
              <a:gd name="T37" fmla="*/ 59 h 224"/>
              <a:gd name="T38" fmla="*/ 161 w 224"/>
              <a:gd name="T39" fmla="*/ 156 h 224"/>
              <a:gd name="T40" fmla="*/ 161 w 224"/>
              <a:gd name="T41" fmla="*/ 9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24" h="224">
                <a:moveTo>
                  <a:pt x="112" y="0"/>
                </a:moveTo>
                <a:cubicBezTo>
                  <a:pt x="50" y="0"/>
                  <a:pt x="0" y="50"/>
                  <a:pt x="0" y="112"/>
                </a:cubicBezTo>
                <a:cubicBezTo>
                  <a:pt x="0" y="174"/>
                  <a:pt x="50" y="224"/>
                  <a:pt x="112" y="224"/>
                </a:cubicBezTo>
                <a:cubicBezTo>
                  <a:pt x="173" y="224"/>
                  <a:pt x="224" y="174"/>
                  <a:pt x="224" y="112"/>
                </a:cubicBezTo>
                <a:cubicBezTo>
                  <a:pt x="224" y="50"/>
                  <a:pt x="173" y="0"/>
                  <a:pt x="112" y="0"/>
                </a:cubicBezTo>
                <a:close/>
                <a:moveTo>
                  <a:pt x="112" y="216"/>
                </a:moveTo>
                <a:cubicBezTo>
                  <a:pt x="54" y="216"/>
                  <a:pt x="8" y="169"/>
                  <a:pt x="8" y="112"/>
                </a:cubicBezTo>
                <a:cubicBezTo>
                  <a:pt x="8" y="54"/>
                  <a:pt x="54" y="8"/>
                  <a:pt x="112" y="8"/>
                </a:cubicBezTo>
                <a:cubicBezTo>
                  <a:pt x="169" y="8"/>
                  <a:pt x="216" y="54"/>
                  <a:pt x="216" y="112"/>
                </a:cubicBezTo>
                <a:cubicBezTo>
                  <a:pt x="216" y="169"/>
                  <a:pt x="169" y="216"/>
                  <a:pt x="112" y="216"/>
                </a:cubicBezTo>
                <a:close/>
                <a:moveTo>
                  <a:pt x="161" y="94"/>
                </a:moveTo>
                <a:cubicBezTo>
                  <a:pt x="169" y="94"/>
                  <a:pt x="169" y="94"/>
                  <a:pt x="169" y="94"/>
                </a:cubicBezTo>
                <a:cubicBezTo>
                  <a:pt x="169" y="166"/>
                  <a:pt x="169" y="166"/>
                  <a:pt x="169" y="166"/>
                </a:cubicBezTo>
                <a:cubicBezTo>
                  <a:pt x="169" y="168"/>
                  <a:pt x="168" y="170"/>
                  <a:pt x="165" y="170"/>
                </a:cubicBezTo>
                <a:cubicBezTo>
                  <a:pt x="93" y="170"/>
                  <a:pt x="93" y="170"/>
                  <a:pt x="93" y="170"/>
                </a:cubicBezTo>
                <a:cubicBezTo>
                  <a:pt x="93" y="162"/>
                  <a:pt x="93" y="162"/>
                  <a:pt x="93" y="162"/>
                </a:cubicBezTo>
                <a:cubicBezTo>
                  <a:pt x="156" y="162"/>
                  <a:pt x="156" y="162"/>
                  <a:pt x="156" y="162"/>
                </a:cubicBezTo>
                <a:cubicBezTo>
                  <a:pt x="58" y="65"/>
                  <a:pt x="58" y="65"/>
                  <a:pt x="58" y="65"/>
                </a:cubicBezTo>
                <a:cubicBezTo>
                  <a:pt x="64" y="59"/>
                  <a:pt x="64" y="59"/>
                  <a:pt x="64" y="59"/>
                </a:cubicBezTo>
                <a:cubicBezTo>
                  <a:pt x="161" y="156"/>
                  <a:pt x="161" y="156"/>
                  <a:pt x="161" y="156"/>
                </a:cubicBezTo>
                <a:lnTo>
                  <a:pt x="161" y="94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00" tIns="45701" rIns="91400" bIns="45701" numCol="1" anchor="t" anchorCtr="0" compatLnSpc="1">
            <a:prstTxWarp prst="textNoShape">
              <a:avLst/>
            </a:prstTxWarp>
          </a:bodyPr>
          <a:lstStyle/>
          <a:p>
            <a:endParaRPr lang="en-US" sz="1867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TechEd Tile"/>
          <p:cNvSpPr/>
          <p:nvPr/>
        </p:nvSpPr>
        <p:spPr bwMode="auto">
          <a:xfrm>
            <a:off x="1022339" y="1514475"/>
            <a:ext cx="2826232" cy="149961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396" tIns="45699" rIns="91396" bIns="45699" numCol="1" rtlCol="0" anchor="ctr" anchorCtr="0" compatLnSpc="1">
            <a:prstTxWarp prst="textNoShape">
              <a:avLst/>
            </a:prstTxWarp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 useBgFill="1">
        <p:nvSpPr>
          <p:cNvPr id="13" name="Top Mask"/>
          <p:cNvSpPr/>
          <p:nvPr/>
        </p:nvSpPr>
        <p:spPr bwMode="auto">
          <a:xfrm>
            <a:off x="1" y="1"/>
            <a:ext cx="12192000" cy="151447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6" tIns="45699" rIns="91396" bIns="45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 useBgFill="1">
        <p:nvSpPr>
          <p:cNvPr id="14" name="Right Mask"/>
          <p:cNvSpPr/>
          <p:nvPr/>
        </p:nvSpPr>
        <p:spPr bwMode="auto">
          <a:xfrm>
            <a:off x="11175750" y="1630819"/>
            <a:ext cx="1016265" cy="4154983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6" tIns="45699" rIns="91396" bIns="45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0142" y="3187150"/>
            <a:ext cx="6612268" cy="1523495"/>
          </a:xfrm>
        </p:spPr>
        <p:txBody>
          <a:bodyPr anchor="ctr" anchorCtr="0">
            <a:noAutofit/>
          </a:bodyPr>
          <a:lstStyle>
            <a:lvl1pPr algn="l" defTabSz="9139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100" baseline="0" dirty="0">
                <a:ln w="3175">
                  <a:noFill/>
                </a:ln>
                <a:solidFill>
                  <a:schemeClr val="accent1">
                    <a:alpha val="99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 useBgFill="1">
        <p:nvSpPr>
          <p:cNvPr id="15" name="Bottom Mask"/>
          <p:cNvSpPr/>
          <p:nvPr/>
        </p:nvSpPr>
        <p:spPr bwMode="auto">
          <a:xfrm>
            <a:off x="4011086" y="6010276"/>
            <a:ext cx="8180929" cy="84772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6" tIns="45699" rIns="91396" bIns="45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grpSp>
        <p:nvGrpSpPr>
          <p:cNvPr id="17" name="Blue Tile"/>
          <p:cNvGrpSpPr/>
          <p:nvPr/>
        </p:nvGrpSpPr>
        <p:grpSpPr>
          <a:xfrm>
            <a:off x="1016123" y="3189727"/>
            <a:ext cx="2827988" cy="2827252"/>
            <a:chOff x="1071620" y="3044261"/>
            <a:chExt cx="1325880" cy="1325880"/>
          </a:xfrm>
        </p:grpSpPr>
        <p:sp>
          <p:nvSpPr>
            <p:cNvPr id="18" name="Rectangle 17"/>
            <p:cNvSpPr/>
            <p:nvPr/>
          </p:nvSpPr>
          <p:spPr bwMode="auto">
            <a:xfrm>
              <a:off x="1071620" y="3044261"/>
              <a:ext cx="1325880" cy="132588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696"/>
              <a:endParaRPr lang="en-US" sz="2267" dirty="0">
                <a:solidFill>
                  <a:srgbClr val="FFFFFF">
                    <a:lumMod val="20000"/>
                    <a:lumOff val="80000"/>
                    <a:alpha val="99000"/>
                  </a:srgbClr>
                </a:solidFill>
                <a:latin typeface="微软雅黑" panose="020B0503020204020204" pitchFamily="34" charset="-122"/>
                <a:cs typeface="Segoe UI" pitchFamily="34" charset="0"/>
              </a:endParaRPr>
            </a:p>
          </p:txBody>
        </p:sp>
        <p:sp>
          <p:nvSpPr>
            <p:cNvPr id="22" name="Freeform 13"/>
            <p:cNvSpPr>
              <a:spLocks noEditPoints="1"/>
            </p:cNvSpPr>
            <p:nvPr/>
          </p:nvSpPr>
          <p:spPr bwMode="auto">
            <a:xfrm>
              <a:off x="1316254" y="3284926"/>
              <a:ext cx="836612" cy="841375"/>
            </a:xfrm>
            <a:custGeom>
              <a:avLst/>
              <a:gdLst>
                <a:gd name="T0" fmla="*/ 183 w 223"/>
                <a:gd name="T1" fmla="*/ 108 h 224"/>
                <a:gd name="T2" fmla="*/ 154 w 223"/>
                <a:gd name="T3" fmla="*/ 120 h 224"/>
                <a:gd name="T4" fmla="*/ 135 w 223"/>
                <a:gd name="T5" fmla="*/ 101 h 224"/>
                <a:gd name="T6" fmla="*/ 154 w 223"/>
                <a:gd name="T7" fmla="*/ 59 h 224"/>
                <a:gd name="T8" fmla="*/ 96 w 223"/>
                <a:gd name="T9" fmla="*/ 0 h 224"/>
                <a:gd name="T10" fmla="*/ 37 w 223"/>
                <a:gd name="T11" fmla="*/ 59 h 224"/>
                <a:gd name="T12" fmla="*/ 64 w 223"/>
                <a:gd name="T13" fmla="*/ 107 h 224"/>
                <a:gd name="T14" fmla="*/ 52 w 223"/>
                <a:gd name="T15" fmla="*/ 145 h 224"/>
                <a:gd name="T16" fmla="*/ 41 w 223"/>
                <a:gd name="T17" fmla="*/ 143 h 224"/>
                <a:gd name="T18" fmla="*/ 0 w 223"/>
                <a:gd name="T19" fmla="*/ 183 h 224"/>
                <a:gd name="T20" fmla="*/ 41 w 223"/>
                <a:gd name="T21" fmla="*/ 224 h 224"/>
                <a:gd name="T22" fmla="*/ 81 w 223"/>
                <a:gd name="T23" fmla="*/ 183 h 224"/>
                <a:gd name="T24" fmla="*/ 60 w 223"/>
                <a:gd name="T25" fmla="*/ 148 h 224"/>
                <a:gd name="T26" fmla="*/ 71 w 223"/>
                <a:gd name="T27" fmla="*/ 111 h 224"/>
                <a:gd name="T28" fmla="*/ 96 w 223"/>
                <a:gd name="T29" fmla="*/ 117 h 224"/>
                <a:gd name="T30" fmla="*/ 129 w 223"/>
                <a:gd name="T31" fmla="*/ 106 h 224"/>
                <a:gd name="T32" fmla="*/ 149 w 223"/>
                <a:gd name="T33" fmla="*/ 126 h 224"/>
                <a:gd name="T34" fmla="*/ 143 w 223"/>
                <a:gd name="T35" fmla="*/ 148 h 224"/>
                <a:gd name="T36" fmla="*/ 183 w 223"/>
                <a:gd name="T37" fmla="*/ 189 h 224"/>
                <a:gd name="T38" fmla="*/ 223 w 223"/>
                <a:gd name="T39" fmla="*/ 148 h 224"/>
                <a:gd name="T40" fmla="*/ 183 w 223"/>
                <a:gd name="T41" fmla="*/ 108 h 224"/>
                <a:gd name="T42" fmla="*/ 73 w 223"/>
                <a:gd name="T43" fmla="*/ 183 h 224"/>
                <a:gd name="T44" fmla="*/ 41 w 223"/>
                <a:gd name="T45" fmla="*/ 216 h 224"/>
                <a:gd name="T46" fmla="*/ 8 w 223"/>
                <a:gd name="T47" fmla="*/ 183 h 224"/>
                <a:gd name="T48" fmla="*/ 41 w 223"/>
                <a:gd name="T49" fmla="*/ 151 h 224"/>
                <a:gd name="T50" fmla="*/ 73 w 223"/>
                <a:gd name="T51" fmla="*/ 183 h 224"/>
                <a:gd name="T52" fmla="*/ 45 w 223"/>
                <a:gd name="T53" fmla="*/ 59 h 224"/>
                <a:gd name="T54" fmla="*/ 96 w 223"/>
                <a:gd name="T55" fmla="*/ 8 h 224"/>
                <a:gd name="T56" fmla="*/ 146 w 223"/>
                <a:gd name="T57" fmla="*/ 59 h 224"/>
                <a:gd name="T58" fmla="*/ 96 w 223"/>
                <a:gd name="T59" fmla="*/ 109 h 224"/>
                <a:gd name="T60" fmla="*/ 45 w 223"/>
                <a:gd name="T61" fmla="*/ 59 h 224"/>
                <a:gd name="T62" fmla="*/ 183 w 223"/>
                <a:gd name="T63" fmla="*/ 181 h 224"/>
                <a:gd name="T64" fmla="*/ 151 w 223"/>
                <a:gd name="T65" fmla="*/ 148 h 224"/>
                <a:gd name="T66" fmla="*/ 183 w 223"/>
                <a:gd name="T67" fmla="*/ 116 h 224"/>
                <a:gd name="T68" fmla="*/ 215 w 223"/>
                <a:gd name="T69" fmla="*/ 148 h 224"/>
                <a:gd name="T70" fmla="*/ 183 w 223"/>
                <a:gd name="T71" fmla="*/ 18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3" h="224">
                  <a:moveTo>
                    <a:pt x="183" y="108"/>
                  </a:moveTo>
                  <a:cubicBezTo>
                    <a:pt x="172" y="108"/>
                    <a:pt x="162" y="113"/>
                    <a:pt x="154" y="120"/>
                  </a:cubicBezTo>
                  <a:cubicBezTo>
                    <a:pt x="135" y="101"/>
                    <a:pt x="135" y="101"/>
                    <a:pt x="135" y="101"/>
                  </a:cubicBezTo>
                  <a:cubicBezTo>
                    <a:pt x="147" y="90"/>
                    <a:pt x="154" y="75"/>
                    <a:pt x="154" y="59"/>
                  </a:cubicBezTo>
                  <a:cubicBezTo>
                    <a:pt x="154" y="26"/>
                    <a:pt x="128" y="0"/>
                    <a:pt x="96" y="0"/>
                  </a:cubicBezTo>
                  <a:cubicBezTo>
                    <a:pt x="64" y="0"/>
                    <a:pt x="37" y="26"/>
                    <a:pt x="37" y="59"/>
                  </a:cubicBezTo>
                  <a:cubicBezTo>
                    <a:pt x="37" y="79"/>
                    <a:pt x="48" y="97"/>
                    <a:pt x="64" y="107"/>
                  </a:cubicBezTo>
                  <a:cubicBezTo>
                    <a:pt x="52" y="145"/>
                    <a:pt x="52" y="145"/>
                    <a:pt x="52" y="145"/>
                  </a:cubicBezTo>
                  <a:cubicBezTo>
                    <a:pt x="49" y="144"/>
                    <a:pt x="45" y="143"/>
                    <a:pt x="41" y="143"/>
                  </a:cubicBezTo>
                  <a:cubicBezTo>
                    <a:pt x="18" y="143"/>
                    <a:pt x="0" y="161"/>
                    <a:pt x="0" y="183"/>
                  </a:cubicBezTo>
                  <a:cubicBezTo>
                    <a:pt x="0" y="206"/>
                    <a:pt x="18" y="224"/>
                    <a:pt x="41" y="224"/>
                  </a:cubicBezTo>
                  <a:cubicBezTo>
                    <a:pt x="63" y="224"/>
                    <a:pt x="81" y="206"/>
                    <a:pt x="81" y="183"/>
                  </a:cubicBezTo>
                  <a:cubicBezTo>
                    <a:pt x="81" y="168"/>
                    <a:pt x="72" y="155"/>
                    <a:pt x="60" y="148"/>
                  </a:cubicBezTo>
                  <a:cubicBezTo>
                    <a:pt x="71" y="111"/>
                    <a:pt x="71" y="111"/>
                    <a:pt x="71" y="111"/>
                  </a:cubicBezTo>
                  <a:cubicBezTo>
                    <a:pt x="78" y="115"/>
                    <a:pt x="87" y="117"/>
                    <a:pt x="96" y="117"/>
                  </a:cubicBezTo>
                  <a:cubicBezTo>
                    <a:pt x="108" y="117"/>
                    <a:pt x="120" y="113"/>
                    <a:pt x="129" y="106"/>
                  </a:cubicBezTo>
                  <a:cubicBezTo>
                    <a:pt x="149" y="126"/>
                    <a:pt x="149" y="126"/>
                    <a:pt x="149" y="126"/>
                  </a:cubicBezTo>
                  <a:cubicBezTo>
                    <a:pt x="145" y="133"/>
                    <a:pt x="143" y="140"/>
                    <a:pt x="143" y="148"/>
                  </a:cubicBezTo>
                  <a:cubicBezTo>
                    <a:pt x="143" y="171"/>
                    <a:pt x="161" y="189"/>
                    <a:pt x="183" y="189"/>
                  </a:cubicBezTo>
                  <a:cubicBezTo>
                    <a:pt x="205" y="189"/>
                    <a:pt x="223" y="171"/>
                    <a:pt x="223" y="148"/>
                  </a:cubicBezTo>
                  <a:cubicBezTo>
                    <a:pt x="223" y="126"/>
                    <a:pt x="205" y="108"/>
                    <a:pt x="183" y="108"/>
                  </a:cubicBezTo>
                  <a:close/>
                  <a:moveTo>
                    <a:pt x="73" y="183"/>
                  </a:moveTo>
                  <a:cubicBezTo>
                    <a:pt x="73" y="201"/>
                    <a:pt x="58" y="216"/>
                    <a:pt x="41" y="216"/>
                  </a:cubicBezTo>
                  <a:cubicBezTo>
                    <a:pt x="23" y="216"/>
                    <a:pt x="8" y="201"/>
                    <a:pt x="8" y="183"/>
                  </a:cubicBezTo>
                  <a:cubicBezTo>
                    <a:pt x="8" y="166"/>
                    <a:pt x="23" y="151"/>
                    <a:pt x="41" y="151"/>
                  </a:cubicBezTo>
                  <a:cubicBezTo>
                    <a:pt x="58" y="151"/>
                    <a:pt x="73" y="166"/>
                    <a:pt x="73" y="183"/>
                  </a:cubicBezTo>
                  <a:close/>
                  <a:moveTo>
                    <a:pt x="45" y="59"/>
                  </a:moveTo>
                  <a:cubicBezTo>
                    <a:pt x="45" y="31"/>
                    <a:pt x="68" y="8"/>
                    <a:pt x="96" y="8"/>
                  </a:cubicBezTo>
                  <a:cubicBezTo>
                    <a:pt x="123" y="8"/>
                    <a:pt x="146" y="31"/>
                    <a:pt x="146" y="59"/>
                  </a:cubicBezTo>
                  <a:cubicBezTo>
                    <a:pt x="146" y="86"/>
                    <a:pt x="123" y="109"/>
                    <a:pt x="96" y="109"/>
                  </a:cubicBezTo>
                  <a:cubicBezTo>
                    <a:pt x="68" y="109"/>
                    <a:pt x="45" y="86"/>
                    <a:pt x="45" y="59"/>
                  </a:cubicBezTo>
                  <a:close/>
                  <a:moveTo>
                    <a:pt x="183" y="181"/>
                  </a:moveTo>
                  <a:cubicBezTo>
                    <a:pt x="165" y="181"/>
                    <a:pt x="151" y="166"/>
                    <a:pt x="151" y="148"/>
                  </a:cubicBezTo>
                  <a:cubicBezTo>
                    <a:pt x="151" y="130"/>
                    <a:pt x="165" y="116"/>
                    <a:pt x="183" y="116"/>
                  </a:cubicBezTo>
                  <a:cubicBezTo>
                    <a:pt x="201" y="116"/>
                    <a:pt x="215" y="130"/>
                    <a:pt x="215" y="148"/>
                  </a:cubicBezTo>
                  <a:cubicBezTo>
                    <a:pt x="215" y="166"/>
                    <a:pt x="201" y="181"/>
                    <a:pt x="183" y="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67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235" y="1470712"/>
            <a:ext cx="2840982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73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, &quot;special&quot; slide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Tile"/>
          <p:cNvSpPr/>
          <p:nvPr/>
        </p:nvSpPr>
        <p:spPr bwMode="auto">
          <a:xfrm>
            <a:off x="4011071" y="3187137"/>
            <a:ext cx="7164667" cy="282313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396" tIns="45699" rIns="91396" bIns="45699" numCol="1" rtlCol="0" anchor="ctr" anchorCtr="0" compatLnSpc="1">
            <a:prstTxWarp prst="textNoShape">
              <a:avLst/>
            </a:prstTxWarp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6" name="Arrow Bar"/>
          <p:cNvSpPr/>
          <p:nvPr/>
        </p:nvSpPr>
        <p:spPr bwMode="auto">
          <a:xfrm>
            <a:off x="4011071" y="1514475"/>
            <a:ext cx="7164667" cy="1499616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396" tIns="45699" rIns="91396" bIns="45699" numCol="1" rtlCol="0" anchor="ctr" anchorCtr="0" compatLnSpc="1">
            <a:prstTxWarp prst="textNoShape">
              <a:avLst/>
            </a:prstTxWarp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180140" y="1586587"/>
            <a:ext cx="5551187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 defTabSz="91396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lang="en-US" sz="5467" b="1" kern="1200" cap="none" spc="-100" baseline="0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Customer</a:t>
            </a:r>
          </a:p>
        </p:txBody>
      </p:sp>
      <p:sp useBgFill="1">
        <p:nvSpPr>
          <p:cNvPr id="9" name="Left Mask"/>
          <p:cNvSpPr/>
          <p:nvPr/>
        </p:nvSpPr>
        <p:spPr bwMode="auto">
          <a:xfrm>
            <a:off x="-1" y="1514476"/>
            <a:ext cx="4011071" cy="149961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6" tIns="45699" rIns="91396" bIns="45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0145" y="5181616"/>
            <a:ext cx="6612268" cy="461665"/>
          </a:xfrm>
        </p:spPr>
        <p:txBody>
          <a:bodyPr>
            <a:noAutofit/>
          </a:bodyPr>
          <a:lstStyle>
            <a:lvl1pPr marL="0" indent="0" algn="l" defTabSz="913960" rtl="0" eaLnBrk="1" latinLnBrk="0" hangingPunct="1">
              <a:lnSpc>
                <a:spcPct val="90000"/>
              </a:lnSpc>
              <a:spcBef>
                <a:spcPts val="0"/>
              </a:spcBef>
              <a:buSzPct val="105000"/>
              <a:buFontTx/>
              <a:buNone/>
              <a:defRPr lang="en-US" sz="1600" kern="1200" dirty="0">
                <a:solidFill>
                  <a:schemeClr val="bg1">
                    <a:alpha val="99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defRPr>
            </a:lvl1pPr>
            <a:lvl2pPr marL="456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9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8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10" name="Circle Arrow"/>
          <p:cNvSpPr>
            <a:spLocks noEditPoints="1"/>
          </p:cNvSpPr>
          <p:nvPr/>
        </p:nvSpPr>
        <p:spPr bwMode="auto">
          <a:xfrm rot="5400000">
            <a:off x="9950939" y="1872947"/>
            <a:ext cx="841375" cy="841595"/>
          </a:xfrm>
          <a:custGeom>
            <a:avLst/>
            <a:gdLst>
              <a:gd name="T0" fmla="*/ 112 w 224"/>
              <a:gd name="T1" fmla="*/ 0 h 224"/>
              <a:gd name="T2" fmla="*/ 0 w 224"/>
              <a:gd name="T3" fmla="*/ 112 h 224"/>
              <a:gd name="T4" fmla="*/ 112 w 224"/>
              <a:gd name="T5" fmla="*/ 224 h 224"/>
              <a:gd name="T6" fmla="*/ 224 w 224"/>
              <a:gd name="T7" fmla="*/ 112 h 224"/>
              <a:gd name="T8" fmla="*/ 112 w 224"/>
              <a:gd name="T9" fmla="*/ 0 h 224"/>
              <a:gd name="T10" fmla="*/ 112 w 224"/>
              <a:gd name="T11" fmla="*/ 216 h 224"/>
              <a:gd name="T12" fmla="*/ 8 w 224"/>
              <a:gd name="T13" fmla="*/ 112 h 224"/>
              <a:gd name="T14" fmla="*/ 112 w 224"/>
              <a:gd name="T15" fmla="*/ 8 h 224"/>
              <a:gd name="T16" fmla="*/ 216 w 224"/>
              <a:gd name="T17" fmla="*/ 112 h 224"/>
              <a:gd name="T18" fmla="*/ 112 w 224"/>
              <a:gd name="T19" fmla="*/ 216 h 224"/>
              <a:gd name="T20" fmla="*/ 161 w 224"/>
              <a:gd name="T21" fmla="*/ 94 h 224"/>
              <a:gd name="T22" fmla="*/ 169 w 224"/>
              <a:gd name="T23" fmla="*/ 94 h 224"/>
              <a:gd name="T24" fmla="*/ 169 w 224"/>
              <a:gd name="T25" fmla="*/ 166 h 224"/>
              <a:gd name="T26" fmla="*/ 165 w 224"/>
              <a:gd name="T27" fmla="*/ 170 h 224"/>
              <a:gd name="T28" fmla="*/ 93 w 224"/>
              <a:gd name="T29" fmla="*/ 170 h 224"/>
              <a:gd name="T30" fmla="*/ 93 w 224"/>
              <a:gd name="T31" fmla="*/ 162 h 224"/>
              <a:gd name="T32" fmla="*/ 156 w 224"/>
              <a:gd name="T33" fmla="*/ 162 h 224"/>
              <a:gd name="T34" fmla="*/ 58 w 224"/>
              <a:gd name="T35" fmla="*/ 65 h 224"/>
              <a:gd name="T36" fmla="*/ 64 w 224"/>
              <a:gd name="T37" fmla="*/ 59 h 224"/>
              <a:gd name="T38" fmla="*/ 161 w 224"/>
              <a:gd name="T39" fmla="*/ 156 h 224"/>
              <a:gd name="T40" fmla="*/ 161 w 224"/>
              <a:gd name="T41" fmla="*/ 9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24" h="224">
                <a:moveTo>
                  <a:pt x="112" y="0"/>
                </a:moveTo>
                <a:cubicBezTo>
                  <a:pt x="50" y="0"/>
                  <a:pt x="0" y="50"/>
                  <a:pt x="0" y="112"/>
                </a:cubicBezTo>
                <a:cubicBezTo>
                  <a:pt x="0" y="174"/>
                  <a:pt x="50" y="224"/>
                  <a:pt x="112" y="224"/>
                </a:cubicBezTo>
                <a:cubicBezTo>
                  <a:pt x="173" y="224"/>
                  <a:pt x="224" y="174"/>
                  <a:pt x="224" y="112"/>
                </a:cubicBezTo>
                <a:cubicBezTo>
                  <a:pt x="224" y="50"/>
                  <a:pt x="173" y="0"/>
                  <a:pt x="112" y="0"/>
                </a:cubicBezTo>
                <a:close/>
                <a:moveTo>
                  <a:pt x="112" y="216"/>
                </a:moveTo>
                <a:cubicBezTo>
                  <a:pt x="54" y="216"/>
                  <a:pt x="8" y="169"/>
                  <a:pt x="8" y="112"/>
                </a:cubicBezTo>
                <a:cubicBezTo>
                  <a:pt x="8" y="54"/>
                  <a:pt x="54" y="8"/>
                  <a:pt x="112" y="8"/>
                </a:cubicBezTo>
                <a:cubicBezTo>
                  <a:pt x="169" y="8"/>
                  <a:pt x="216" y="54"/>
                  <a:pt x="216" y="112"/>
                </a:cubicBezTo>
                <a:cubicBezTo>
                  <a:pt x="216" y="169"/>
                  <a:pt x="169" y="216"/>
                  <a:pt x="112" y="216"/>
                </a:cubicBezTo>
                <a:close/>
                <a:moveTo>
                  <a:pt x="161" y="94"/>
                </a:moveTo>
                <a:cubicBezTo>
                  <a:pt x="169" y="94"/>
                  <a:pt x="169" y="94"/>
                  <a:pt x="169" y="94"/>
                </a:cubicBezTo>
                <a:cubicBezTo>
                  <a:pt x="169" y="166"/>
                  <a:pt x="169" y="166"/>
                  <a:pt x="169" y="166"/>
                </a:cubicBezTo>
                <a:cubicBezTo>
                  <a:pt x="169" y="168"/>
                  <a:pt x="168" y="170"/>
                  <a:pt x="165" y="170"/>
                </a:cubicBezTo>
                <a:cubicBezTo>
                  <a:pt x="93" y="170"/>
                  <a:pt x="93" y="170"/>
                  <a:pt x="93" y="170"/>
                </a:cubicBezTo>
                <a:cubicBezTo>
                  <a:pt x="93" y="162"/>
                  <a:pt x="93" y="162"/>
                  <a:pt x="93" y="162"/>
                </a:cubicBezTo>
                <a:cubicBezTo>
                  <a:pt x="156" y="162"/>
                  <a:pt x="156" y="162"/>
                  <a:pt x="156" y="162"/>
                </a:cubicBezTo>
                <a:cubicBezTo>
                  <a:pt x="58" y="65"/>
                  <a:pt x="58" y="65"/>
                  <a:pt x="58" y="65"/>
                </a:cubicBezTo>
                <a:cubicBezTo>
                  <a:pt x="64" y="59"/>
                  <a:pt x="64" y="59"/>
                  <a:pt x="64" y="59"/>
                </a:cubicBezTo>
                <a:cubicBezTo>
                  <a:pt x="161" y="156"/>
                  <a:pt x="161" y="156"/>
                  <a:pt x="161" y="156"/>
                </a:cubicBezTo>
                <a:lnTo>
                  <a:pt x="161" y="94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00" tIns="45701" rIns="91400" bIns="45701" numCol="1" anchor="t" anchorCtr="0" compatLnSpc="1">
            <a:prstTxWarp prst="textNoShape">
              <a:avLst/>
            </a:prstTxWarp>
          </a:bodyPr>
          <a:lstStyle/>
          <a:p>
            <a:endParaRPr lang="en-US" sz="1867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TechEd Tile"/>
          <p:cNvSpPr/>
          <p:nvPr/>
        </p:nvSpPr>
        <p:spPr bwMode="auto">
          <a:xfrm>
            <a:off x="1022339" y="1514475"/>
            <a:ext cx="2826232" cy="149961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396" tIns="45699" rIns="91396" bIns="45699" numCol="1" rtlCol="0" anchor="ctr" anchorCtr="0" compatLnSpc="1">
            <a:prstTxWarp prst="textNoShape">
              <a:avLst/>
            </a:prstTxWarp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 useBgFill="1">
        <p:nvSpPr>
          <p:cNvPr id="13" name="Top Mask"/>
          <p:cNvSpPr/>
          <p:nvPr/>
        </p:nvSpPr>
        <p:spPr bwMode="auto">
          <a:xfrm>
            <a:off x="1" y="1"/>
            <a:ext cx="12192000" cy="151447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6" tIns="45699" rIns="91396" bIns="45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 useBgFill="1">
        <p:nvSpPr>
          <p:cNvPr id="14" name="Right Mask"/>
          <p:cNvSpPr/>
          <p:nvPr/>
        </p:nvSpPr>
        <p:spPr bwMode="auto">
          <a:xfrm>
            <a:off x="11175750" y="1630819"/>
            <a:ext cx="1016265" cy="4154983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6" tIns="45699" rIns="91396" bIns="45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0142" y="3187150"/>
            <a:ext cx="6612268" cy="1523495"/>
          </a:xfrm>
        </p:spPr>
        <p:txBody>
          <a:bodyPr anchor="ctr" anchorCtr="0">
            <a:noAutofit/>
          </a:bodyPr>
          <a:lstStyle>
            <a:lvl1pPr algn="l" defTabSz="9139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100" baseline="0" dirty="0">
                <a:ln w="3175">
                  <a:noFill/>
                </a:ln>
                <a:solidFill>
                  <a:schemeClr val="accent2">
                    <a:alpha val="99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 useBgFill="1">
        <p:nvSpPr>
          <p:cNvPr id="15" name="Bottom Mask"/>
          <p:cNvSpPr/>
          <p:nvPr/>
        </p:nvSpPr>
        <p:spPr bwMode="auto">
          <a:xfrm>
            <a:off x="4011086" y="6010276"/>
            <a:ext cx="8180929" cy="84772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6" tIns="45699" rIns="91396" bIns="45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grpSp>
        <p:nvGrpSpPr>
          <p:cNvPr id="19" name="Purple Tile"/>
          <p:cNvGrpSpPr/>
          <p:nvPr/>
        </p:nvGrpSpPr>
        <p:grpSpPr>
          <a:xfrm>
            <a:off x="1017879" y="3187139"/>
            <a:ext cx="2827988" cy="2827252"/>
            <a:chOff x="1022073" y="-1624298"/>
            <a:chExt cx="2827252" cy="2827252"/>
          </a:xfrm>
        </p:grpSpPr>
        <p:sp>
          <p:nvSpPr>
            <p:cNvPr id="20" name="Rectangle 19"/>
            <p:cNvSpPr/>
            <p:nvPr/>
          </p:nvSpPr>
          <p:spPr bwMode="auto">
            <a:xfrm>
              <a:off x="1022073" y="-1624298"/>
              <a:ext cx="2827252" cy="2827252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696"/>
              <a:endParaRPr lang="en-US" sz="2267" dirty="0">
                <a:solidFill>
                  <a:srgbClr val="FFFFFF">
                    <a:lumMod val="20000"/>
                    <a:lumOff val="80000"/>
                    <a:alpha val="99000"/>
                  </a:srgbClr>
                </a:solidFill>
                <a:latin typeface="微软雅黑" panose="020B0503020204020204" pitchFamily="34" charset="-122"/>
                <a:cs typeface="Segoe UI" pitchFamily="34" charset="0"/>
              </a:endParaRPr>
            </a:p>
          </p:txBody>
        </p:sp>
        <p:sp>
          <p:nvSpPr>
            <p:cNvPr id="21" name="Freeform 8"/>
            <p:cNvSpPr>
              <a:spLocks noEditPoints="1"/>
            </p:cNvSpPr>
            <p:nvPr/>
          </p:nvSpPr>
          <p:spPr bwMode="auto">
            <a:xfrm>
              <a:off x="1537798" y="-867430"/>
              <a:ext cx="1792288" cy="1501775"/>
            </a:xfrm>
            <a:custGeom>
              <a:avLst/>
              <a:gdLst>
                <a:gd name="T0" fmla="*/ 184 w 223"/>
                <a:gd name="T1" fmla="*/ 187 h 187"/>
                <a:gd name="T2" fmla="*/ 181 w 223"/>
                <a:gd name="T3" fmla="*/ 186 h 187"/>
                <a:gd name="T4" fmla="*/ 146 w 223"/>
                <a:gd name="T5" fmla="*/ 151 h 187"/>
                <a:gd name="T6" fmla="*/ 40 w 223"/>
                <a:gd name="T7" fmla="*/ 151 h 187"/>
                <a:gd name="T8" fmla="*/ 0 w 223"/>
                <a:gd name="T9" fmla="*/ 111 h 187"/>
                <a:gd name="T10" fmla="*/ 0 w 223"/>
                <a:gd name="T11" fmla="*/ 40 h 187"/>
                <a:gd name="T12" fmla="*/ 40 w 223"/>
                <a:gd name="T13" fmla="*/ 0 h 187"/>
                <a:gd name="T14" fmla="*/ 183 w 223"/>
                <a:gd name="T15" fmla="*/ 0 h 187"/>
                <a:gd name="T16" fmla="*/ 223 w 223"/>
                <a:gd name="T17" fmla="*/ 40 h 187"/>
                <a:gd name="T18" fmla="*/ 223 w 223"/>
                <a:gd name="T19" fmla="*/ 111 h 187"/>
                <a:gd name="T20" fmla="*/ 188 w 223"/>
                <a:gd name="T21" fmla="*/ 150 h 187"/>
                <a:gd name="T22" fmla="*/ 188 w 223"/>
                <a:gd name="T23" fmla="*/ 183 h 187"/>
                <a:gd name="T24" fmla="*/ 185 w 223"/>
                <a:gd name="T25" fmla="*/ 187 h 187"/>
                <a:gd name="T26" fmla="*/ 184 w 223"/>
                <a:gd name="T27" fmla="*/ 187 h 187"/>
                <a:gd name="T28" fmla="*/ 40 w 223"/>
                <a:gd name="T29" fmla="*/ 8 h 187"/>
                <a:gd name="T30" fmla="*/ 8 w 223"/>
                <a:gd name="T31" fmla="*/ 40 h 187"/>
                <a:gd name="T32" fmla="*/ 8 w 223"/>
                <a:gd name="T33" fmla="*/ 111 h 187"/>
                <a:gd name="T34" fmla="*/ 40 w 223"/>
                <a:gd name="T35" fmla="*/ 143 h 187"/>
                <a:gd name="T36" fmla="*/ 148 w 223"/>
                <a:gd name="T37" fmla="*/ 143 h 187"/>
                <a:gd name="T38" fmla="*/ 151 w 223"/>
                <a:gd name="T39" fmla="*/ 144 h 187"/>
                <a:gd name="T40" fmla="*/ 180 w 223"/>
                <a:gd name="T41" fmla="*/ 173 h 187"/>
                <a:gd name="T42" fmla="*/ 180 w 223"/>
                <a:gd name="T43" fmla="*/ 147 h 187"/>
                <a:gd name="T44" fmla="*/ 184 w 223"/>
                <a:gd name="T45" fmla="*/ 143 h 187"/>
                <a:gd name="T46" fmla="*/ 215 w 223"/>
                <a:gd name="T47" fmla="*/ 111 h 187"/>
                <a:gd name="T48" fmla="*/ 215 w 223"/>
                <a:gd name="T49" fmla="*/ 40 h 187"/>
                <a:gd name="T50" fmla="*/ 183 w 223"/>
                <a:gd name="T51" fmla="*/ 8 h 187"/>
                <a:gd name="T52" fmla="*/ 40 w 223"/>
                <a:gd name="T53" fmla="*/ 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3" h="187">
                  <a:moveTo>
                    <a:pt x="184" y="187"/>
                  </a:moveTo>
                  <a:cubicBezTo>
                    <a:pt x="183" y="187"/>
                    <a:pt x="182" y="187"/>
                    <a:pt x="181" y="186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40" y="151"/>
                    <a:pt x="40" y="151"/>
                    <a:pt x="40" y="151"/>
                  </a:cubicBezTo>
                  <a:cubicBezTo>
                    <a:pt x="18" y="151"/>
                    <a:pt x="0" y="133"/>
                    <a:pt x="0" y="11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205" y="0"/>
                    <a:pt x="223" y="18"/>
                    <a:pt x="223" y="40"/>
                  </a:cubicBezTo>
                  <a:cubicBezTo>
                    <a:pt x="223" y="111"/>
                    <a:pt x="223" y="111"/>
                    <a:pt x="223" y="111"/>
                  </a:cubicBezTo>
                  <a:cubicBezTo>
                    <a:pt x="223" y="132"/>
                    <a:pt x="208" y="148"/>
                    <a:pt x="188" y="150"/>
                  </a:cubicBezTo>
                  <a:cubicBezTo>
                    <a:pt x="188" y="183"/>
                    <a:pt x="188" y="183"/>
                    <a:pt x="188" y="183"/>
                  </a:cubicBezTo>
                  <a:cubicBezTo>
                    <a:pt x="188" y="185"/>
                    <a:pt x="187" y="186"/>
                    <a:pt x="185" y="187"/>
                  </a:cubicBezTo>
                  <a:cubicBezTo>
                    <a:pt x="185" y="187"/>
                    <a:pt x="184" y="187"/>
                    <a:pt x="184" y="187"/>
                  </a:cubicBezTo>
                  <a:moveTo>
                    <a:pt x="40" y="8"/>
                  </a:moveTo>
                  <a:cubicBezTo>
                    <a:pt x="22" y="8"/>
                    <a:pt x="8" y="23"/>
                    <a:pt x="8" y="40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8" y="128"/>
                    <a:pt x="22" y="143"/>
                    <a:pt x="40" y="143"/>
                  </a:cubicBezTo>
                  <a:cubicBezTo>
                    <a:pt x="148" y="143"/>
                    <a:pt x="148" y="143"/>
                    <a:pt x="148" y="143"/>
                  </a:cubicBezTo>
                  <a:cubicBezTo>
                    <a:pt x="149" y="143"/>
                    <a:pt x="150" y="143"/>
                    <a:pt x="151" y="144"/>
                  </a:cubicBezTo>
                  <a:cubicBezTo>
                    <a:pt x="180" y="173"/>
                    <a:pt x="180" y="173"/>
                    <a:pt x="180" y="173"/>
                  </a:cubicBezTo>
                  <a:cubicBezTo>
                    <a:pt x="180" y="147"/>
                    <a:pt x="180" y="147"/>
                    <a:pt x="180" y="147"/>
                  </a:cubicBezTo>
                  <a:cubicBezTo>
                    <a:pt x="180" y="144"/>
                    <a:pt x="182" y="143"/>
                    <a:pt x="184" y="143"/>
                  </a:cubicBezTo>
                  <a:cubicBezTo>
                    <a:pt x="201" y="143"/>
                    <a:pt x="215" y="129"/>
                    <a:pt x="215" y="111"/>
                  </a:cubicBezTo>
                  <a:cubicBezTo>
                    <a:pt x="215" y="40"/>
                    <a:pt x="215" y="40"/>
                    <a:pt x="215" y="40"/>
                  </a:cubicBezTo>
                  <a:cubicBezTo>
                    <a:pt x="215" y="23"/>
                    <a:pt x="200" y="8"/>
                    <a:pt x="183" y="8"/>
                  </a:cubicBezTo>
                  <a:lnTo>
                    <a:pt x="4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67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235" y="1470712"/>
            <a:ext cx="2840982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nnouncement, &quot;special&quot; slide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Tile"/>
          <p:cNvSpPr/>
          <p:nvPr/>
        </p:nvSpPr>
        <p:spPr bwMode="auto">
          <a:xfrm>
            <a:off x="4011071" y="3187137"/>
            <a:ext cx="7164667" cy="282313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396" tIns="45699" rIns="91396" bIns="45699" numCol="1" rtlCol="0" anchor="ctr" anchorCtr="0" compatLnSpc="1">
            <a:prstTxWarp prst="textNoShape">
              <a:avLst/>
            </a:prstTxWarp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6" name="Arrow Bar"/>
          <p:cNvSpPr/>
          <p:nvPr/>
        </p:nvSpPr>
        <p:spPr bwMode="auto">
          <a:xfrm>
            <a:off x="4011071" y="1514475"/>
            <a:ext cx="7164667" cy="1499616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396" tIns="45699" rIns="91396" bIns="45699" numCol="1" rtlCol="0" anchor="ctr" anchorCtr="0" compatLnSpc="1">
            <a:prstTxWarp prst="textNoShape">
              <a:avLst/>
            </a:prstTxWarp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180140" y="1586587"/>
            <a:ext cx="5551187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 defTabSz="91396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lang="en-US" sz="5467" b="1" kern="1200" cap="none" spc="-100" baseline="0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Announcement</a:t>
            </a:r>
          </a:p>
        </p:txBody>
      </p:sp>
      <p:sp useBgFill="1">
        <p:nvSpPr>
          <p:cNvPr id="9" name="Left Mask"/>
          <p:cNvSpPr/>
          <p:nvPr/>
        </p:nvSpPr>
        <p:spPr bwMode="auto">
          <a:xfrm>
            <a:off x="-1" y="1514476"/>
            <a:ext cx="4011071" cy="149961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6" tIns="45699" rIns="91396" bIns="45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0145" y="5181616"/>
            <a:ext cx="6612268" cy="461665"/>
          </a:xfrm>
        </p:spPr>
        <p:txBody>
          <a:bodyPr>
            <a:noAutofit/>
          </a:bodyPr>
          <a:lstStyle>
            <a:lvl1pPr marL="0" indent="0" algn="l" defTabSz="913960" rtl="0" eaLnBrk="1" latinLnBrk="0" hangingPunct="1">
              <a:lnSpc>
                <a:spcPct val="90000"/>
              </a:lnSpc>
              <a:spcBef>
                <a:spcPts val="0"/>
              </a:spcBef>
              <a:buSzPct val="105000"/>
              <a:buFontTx/>
              <a:buNone/>
              <a:defRPr lang="en-US" sz="1600" kern="1200" dirty="0">
                <a:solidFill>
                  <a:schemeClr val="bg1">
                    <a:alpha val="99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defRPr>
            </a:lvl1pPr>
            <a:lvl2pPr marL="456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9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8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10" name="Circle Arrow"/>
          <p:cNvSpPr>
            <a:spLocks noEditPoints="1"/>
          </p:cNvSpPr>
          <p:nvPr/>
        </p:nvSpPr>
        <p:spPr bwMode="auto">
          <a:xfrm rot="5400000">
            <a:off x="9950939" y="1872947"/>
            <a:ext cx="841375" cy="841595"/>
          </a:xfrm>
          <a:custGeom>
            <a:avLst/>
            <a:gdLst>
              <a:gd name="T0" fmla="*/ 112 w 224"/>
              <a:gd name="T1" fmla="*/ 0 h 224"/>
              <a:gd name="T2" fmla="*/ 0 w 224"/>
              <a:gd name="T3" fmla="*/ 112 h 224"/>
              <a:gd name="T4" fmla="*/ 112 w 224"/>
              <a:gd name="T5" fmla="*/ 224 h 224"/>
              <a:gd name="T6" fmla="*/ 224 w 224"/>
              <a:gd name="T7" fmla="*/ 112 h 224"/>
              <a:gd name="T8" fmla="*/ 112 w 224"/>
              <a:gd name="T9" fmla="*/ 0 h 224"/>
              <a:gd name="T10" fmla="*/ 112 w 224"/>
              <a:gd name="T11" fmla="*/ 216 h 224"/>
              <a:gd name="T12" fmla="*/ 8 w 224"/>
              <a:gd name="T13" fmla="*/ 112 h 224"/>
              <a:gd name="T14" fmla="*/ 112 w 224"/>
              <a:gd name="T15" fmla="*/ 8 h 224"/>
              <a:gd name="T16" fmla="*/ 216 w 224"/>
              <a:gd name="T17" fmla="*/ 112 h 224"/>
              <a:gd name="T18" fmla="*/ 112 w 224"/>
              <a:gd name="T19" fmla="*/ 216 h 224"/>
              <a:gd name="T20" fmla="*/ 161 w 224"/>
              <a:gd name="T21" fmla="*/ 94 h 224"/>
              <a:gd name="T22" fmla="*/ 169 w 224"/>
              <a:gd name="T23" fmla="*/ 94 h 224"/>
              <a:gd name="T24" fmla="*/ 169 w 224"/>
              <a:gd name="T25" fmla="*/ 166 h 224"/>
              <a:gd name="T26" fmla="*/ 165 w 224"/>
              <a:gd name="T27" fmla="*/ 170 h 224"/>
              <a:gd name="T28" fmla="*/ 93 w 224"/>
              <a:gd name="T29" fmla="*/ 170 h 224"/>
              <a:gd name="T30" fmla="*/ 93 w 224"/>
              <a:gd name="T31" fmla="*/ 162 h 224"/>
              <a:gd name="T32" fmla="*/ 156 w 224"/>
              <a:gd name="T33" fmla="*/ 162 h 224"/>
              <a:gd name="T34" fmla="*/ 58 w 224"/>
              <a:gd name="T35" fmla="*/ 65 h 224"/>
              <a:gd name="T36" fmla="*/ 64 w 224"/>
              <a:gd name="T37" fmla="*/ 59 h 224"/>
              <a:gd name="T38" fmla="*/ 161 w 224"/>
              <a:gd name="T39" fmla="*/ 156 h 224"/>
              <a:gd name="T40" fmla="*/ 161 w 224"/>
              <a:gd name="T41" fmla="*/ 9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24" h="224">
                <a:moveTo>
                  <a:pt x="112" y="0"/>
                </a:moveTo>
                <a:cubicBezTo>
                  <a:pt x="50" y="0"/>
                  <a:pt x="0" y="50"/>
                  <a:pt x="0" y="112"/>
                </a:cubicBezTo>
                <a:cubicBezTo>
                  <a:pt x="0" y="174"/>
                  <a:pt x="50" y="224"/>
                  <a:pt x="112" y="224"/>
                </a:cubicBezTo>
                <a:cubicBezTo>
                  <a:pt x="173" y="224"/>
                  <a:pt x="224" y="174"/>
                  <a:pt x="224" y="112"/>
                </a:cubicBezTo>
                <a:cubicBezTo>
                  <a:pt x="224" y="50"/>
                  <a:pt x="173" y="0"/>
                  <a:pt x="112" y="0"/>
                </a:cubicBezTo>
                <a:close/>
                <a:moveTo>
                  <a:pt x="112" y="216"/>
                </a:moveTo>
                <a:cubicBezTo>
                  <a:pt x="54" y="216"/>
                  <a:pt x="8" y="169"/>
                  <a:pt x="8" y="112"/>
                </a:cubicBezTo>
                <a:cubicBezTo>
                  <a:pt x="8" y="54"/>
                  <a:pt x="54" y="8"/>
                  <a:pt x="112" y="8"/>
                </a:cubicBezTo>
                <a:cubicBezTo>
                  <a:pt x="169" y="8"/>
                  <a:pt x="216" y="54"/>
                  <a:pt x="216" y="112"/>
                </a:cubicBezTo>
                <a:cubicBezTo>
                  <a:pt x="216" y="169"/>
                  <a:pt x="169" y="216"/>
                  <a:pt x="112" y="216"/>
                </a:cubicBezTo>
                <a:close/>
                <a:moveTo>
                  <a:pt x="161" y="94"/>
                </a:moveTo>
                <a:cubicBezTo>
                  <a:pt x="169" y="94"/>
                  <a:pt x="169" y="94"/>
                  <a:pt x="169" y="94"/>
                </a:cubicBezTo>
                <a:cubicBezTo>
                  <a:pt x="169" y="166"/>
                  <a:pt x="169" y="166"/>
                  <a:pt x="169" y="166"/>
                </a:cubicBezTo>
                <a:cubicBezTo>
                  <a:pt x="169" y="168"/>
                  <a:pt x="168" y="170"/>
                  <a:pt x="165" y="170"/>
                </a:cubicBezTo>
                <a:cubicBezTo>
                  <a:pt x="93" y="170"/>
                  <a:pt x="93" y="170"/>
                  <a:pt x="93" y="170"/>
                </a:cubicBezTo>
                <a:cubicBezTo>
                  <a:pt x="93" y="162"/>
                  <a:pt x="93" y="162"/>
                  <a:pt x="93" y="162"/>
                </a:cubicBezTo>
                <a:cubicBezTo>
                  <a:pt x="156" y="162"/>
                  <a:pt x="156" y="162"/>
                  <a:pt x="156" y="162"/>
                </a:cubicBezTo>
                <a:cubicBezTo>
                  <a:pt x="58" y="65"/>
                  <a:pt x="58" y="65"/>
                  <a:pt x="58" y="65"/>
                </a:cubicBezTo>
                <a:cubicBezTo>
                  <a:pt x="64" y="59"/>
                  <a:pt x="64" y="59"/>
                  <a:pt x="64" y="59"/>
                </a:cubicBezTo>
                <a:cubicBezTo>
                  <a:pt x="161" y="156"/>
                  <a:pt x="161" y="156"/>
                  <a:pt x="161" y="156"/>
                </a:cubicBezTo>
                <a:lnTo>
                  <a:pt x="161" y="94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00" tIns="45701" rIns="91400" bIns="45701" numCol="1" anchor="t" anchorCtr="0" compatLnSpc="1">
            <a:prstTxWarp prst="textNoShape">
              <a:avLst/>
            </a:prstTxWarp>
          </a:bodyPr>
          <a:lstStyle/>
          <a:p>
            <a:endParaRPr lang="en-US" sz="1867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TechEd Tile"/>
          <p:cNvSpPr/>
          <p:nvPr/>
        </p:nvSpPr>
        <p:spPr bwMode="auto">
          <a:xfrm>
            <a:off x="1022339" y="1514475"/>
            <a:ext cx="2826232" cy="149961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396" tIns="45699" rIns="91396" bIns="45699" numCol="1" rtlCol="0" anchor="ctr" anchorCtr="0" compatLnSpc="1">
            <a:prstTxWarp prst="textNoShape">
              <a:avLst/>
            </a:prstTxWarp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 useBgFill="1">
        <p:nvSpPr>
          <p:cNvPr id="13" name="Top Mask"/>
          <p:cNvSpPr/>
          <p:nvPr/>
        </p:nvSpPr>
        <p:spPr bwMode="auto">
          <a:xfrm>
            <a:off x="1" y="1"/>
            <a:ext cx="12192000" cy="151447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6" tIns="45699" rIns="91396" bIns="45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 useBgFill="1">
        <p:nvSpPr>
          <p:cNvPr id="14" name="Right Mask"/>
          <p:cNvSpPr/>
          <p:nvPr/>
        </p:nvSpPr>
        <p:spPr bwMode="auto">
          <a:xfrm>
            <a:off x="11175750" y="1630819"/>
            <a:ext cx="1016265" cy="4154983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6" tIns="45699" rIns="91396" bIns="45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0142" y="3187150"/>
            <a:ext cx="6612268" cy="1523495"/>
          </a:xfrm>
        </p:spPr>
        <p:txBody>
          <a:bodyPr anchor="ctr" anchorCtr="0">
            <a:noAutofit/>
          </a:bodyPr>
          <a:lstStyle>
            <a:lvl1pPr algn="l" defTabSz="9139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100" baseline="0" dirty="0">
                <a:ln w="3175">
                  <a:noFill/>
                </a:ln>
                <a:solidFill>
                  <a:schemeClr val="accent3">
                    <a:alpha val="99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 useBgFill="1">
        <p:nvSpPr>
          <p:cNvPr id="15" name="Bottom Mask"/>
          <p:cNvSpPr/>
          <p:nvPr/>
        </p:nvSpPr>
        <p:spPr bwMode="auto">
          <a:xfrm>
            <a:off x="4011086" y="6010276"/>
            <a:ext cx="8180929" cy="84772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6" tIns="45699" rIns="91396" bIns="45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grpSp>
        <p:nvGrpSpPr>
          <p:cNvPr id="17" name="Orange Tile"/>
          <p:cNvGrpSpPr/>
          <p:nvPr/>
        </p:nvGrpSpPr>
        <p:grpSpPr>
          <a:xfrm>
            <a:off x="1016123" y="3187483"/>
            <a:ext cx="2827988" cy="2827252"/>
            <a:chOff x="1351800" y="-1084759"/>
            <a:chExt cx="2827252" cy="2827252"/>
          </a:xfrm>
        </p:grpSpPr>
        <p:sp>
          <p:nvSpPr>
            <p:cNvPr id="18" name="Rectangle 17"/>
            <p:cNvSpPr/>
            <p:nvPr/>
          </p:nvSpPr>
          <p:spPr bwMode="auto">
            <a:xfrm>
              <a:off x="1351800" y="-1084759"/>
              <a:ext cx="2827252" cy="2827252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696"/>
              <a:endParaRPr lang="en-US" sz="2267" dirty="0">
                <a:solidFill>
                  <a:srgbClr val="FFFFFF">
                    <a:lumMod val="20000"/>
                    <a:lumOff val="80000"/>
                    <a:alpha val="99000"/>
                  </a:srgbClr>
                </a:solidFill>
                <a:latin typeface="微软雅黑" panose="020B0503020204020204" pitchFamily="34" charset="-122"/>
                <a:cs typeface="Segoe UI" pitchFamily="34" charset="0"/>
              </a:endParaRPr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2005011" y="-436308"/>
              <a:ext cx="1522413" cy="1530350"/>
            </a:xfrm>
            <a:custGeom>
              <a:avLst/>
              <a:gdLst>
                <a:gd name="T0" fmla="*/ 6 w 187"/>
                <a:gd name="T1" fmla="*/ 188 h 188"/>
                <a:gd name="T2" fmla="*/ 129 w 187"/>
                <a:gd name="T3" fmla="*/ 64 h 188"/>
                <a:gd name="T4" fmla="*/ 180 w 187"/>
                <a:gd name="T5" fmla="*/ 115 h 188"/>
                <a:gd name="T6" fmla="*/ 185 w 187"/>
                <a:gd name="T7" fmla="*/ 116 h 188"/>
                <a:gd name="T8" fmla="*/ 187 w 187"/>
                <a:gd name="T9" fmla="*/ 112 h 188"/>
                <a:gd name="T10" fmla="*/ 187 w 187"/>
                <a:gd name="T11" fmla="*/ 4 h 188"/>
                <a:gd name="T12" fmla="*/ 183 w 187"/>
                <a:gd name="T13" fmla="*/ 0 h 188"/>
                <a:gd name="T14" fmla="*/ 75 w 187"/>
                <a:gd name="T15" fmla="*/ 0 h 188"/>
                <a:gd name="T16" fmla="*/ 71 w 187"/>
                <a:gd name="T17" fmla="*/ 3 h 188"/>
                <a:gd name="T18" fmla="*/ 71 w 187"/>
                <a:gd name="T19" fmla="*/ 4 h 188"/>
                <a:gd name="T20" fmla="*/ 72 w 187"/>
                <a:gd name="T21" fmla="*/ 7 h 188"/>
                <a:gd name="T22" fmla="*/ 123 w 187"/>
                <a:gd name="T23" fmla="*/ 58 h 188"/>
                <a:gd name="T24" fmla="*/ 0 w 187"/>
                <a:gd name="T25" fmla="*/ 182 h 188"/>
                <a:gd name="T26" fmla="*/ 6 w 187"/>
                <a:gd name="T27" fmla="*/ 188 h 188"/>
                <a:gd name="T28" fmla="*/ 179 w 187"/>
                <a:gd name="T29" fmla="*/ 8 h 188"/>
                <a:gd name="T30" fmla="*/ 179 w 187"/>
                <a:gd name="T31" fmla="*/ 103 h 188"/>
                <a:gd name="T32" fmla="*/ 85 w 187"/>
                <a:gd name="T33" fmla="*/ 8 h 188"/>
                <a:gd name="T34" fmla="*/ 179 w 187"/>
                <a:gd name="T35" fmla="*/ 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7" h="188">
                  <a:moveTo>
                    <a:pt x="6" y="188"/>
                  </a:moveTo>
                  <a:cubicBezTo>
                    <a:pt x="129" y="64"/>
                    <a:pt x="129" y="64"/>
                    <a:pt x="129" y="64"/>
                  </a:cubicBezTo>
                  <a:cubicBezTo>
                    <a:pt x="180" y="115"/>
                    <a:pt x="180" y="115"/>
                    <a:pt x="180" y="115"/>
                  </a:cubicBezTo>
                  <a:cubicBezTo>
                    <a:pt x="181" y="116"/>
                    <a:pt x="183" y="117"/>
                    <a:pt x="185" y="116"/>
                  </a:cubicBezTo>
                  <a:cubicBezTo>
                    <a:pt x="186" y="116"/>
                    <a:pt x="187" y="114"/>
                    <a:pt x="187" y="112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87" y="2"/>
                    <a:pt x="185" y="0"/>
                    <a:pt x="183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3" y="0"/>
                    <a:pt x="72" y="1"/>
                    <a:pt x="71" y="3"/>
                  </a:cubicBezTo>
                  <a:cubicBezTo>
                    <a:pt x="71" y="3"/>
                    <a:pt x="71" y="4"/>
                    <a:pt x="71" y="4"/>
                  </a:cubicBezTo>
                  <a:cubicBezTo>
                    <a:pt x="71" y="6"/>
                    <a:pt x="71" y="7"/>
                    <a:pt x="72" y="7"/>
                  </a:cubicBezTo>
                  <a:cubicBezTo>
                    <a:pt x="123" y="58"/>
                    <a:pt x="123" y="58"/>
                    <a:pt x="123" y="58"/>
                  </a:cubicBezTo>
                  <a:cubicBezTo>
                    <a:pt x="0" y="182"/>
                    <a:pt x="0" y="182"/>
                    <a:pt x="0" y="182"/>
                  </a:cubicBezTo>
                  <a:lnTo>
                    <a:pt x="6" y="188"/>
                  </a:lnTo>
                  <a:close/>
                  <a:moveTo>
                    <a:pt x="179" y="8"/>
                  </a:moveTo>
                  <a:cubicBezTo>
                    <a:pt x="179" y="103"/>
                    <a:pt x="179" y="103"/>
                    <a:pt x="179" y="103"/>
                  </a:cubicBezTo>
                  <a:cubicBezTo>
                    <a:pt x="85" y="8"/>
                    <a:pt x="85" y="8"/>
                    <a:pt x="85" y="8"/>
                  </a:cubicBezTo>
                  <a:lnTo>
                    <a:pt x="179" y="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67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235" y="1470712"/>
            <a:ext cx="2840982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06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tc., &quot;special&quot; slide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Tile"/>
          <p:cNvSpPr/>
          <p:nvPr/>
        </p:nvSpPr>
        <p:spPr bwMode="auto">
          <a:xfrm>
            <a:off x="4011071" y="3187137"/>
            <a:ext cx="7164667" cy="282313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396" tIns="45699" rIns="91396" bIns="45699" numCol="1" rtlCol="0" anchor="ctr" anchorCtr="0" compatLnSpc="1">
            <a:prstTxWarp prst="textNoShape">
              <a:avLst/>
            </a:prstTxWarp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6" name="Arrow Bar"/>
          <p:cNvSpPr/>
          <p:nvPr/>
        </p:nvSpPr>
        <p:spPr bwMode="auto">
          <a:xfrm>
            <a:off x="4011071" y="1514475"/>
            <a:ext cx="7164667" cy="1499616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396" tIns="45699" rIns="91396" bIns="45699" numCol="1" rtlCol="0" anchor="ctr" anchorCtr="0" compatLnSpc="1">
            <a:prstTxWarp prst="textNoShape">
              <a:avLst/>
            </a:prstTxWarp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180140" y="1586587"/>
            <a:ext cx="5551187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 defTabSz="91396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lang="en-US" sz="5467" b="1" kern="1200" cap="none" spc="-100" baseline="0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Title</a:t>
            </a:r>
          </a:p>
        </p:txBody>
      </p:sp>
      <p:sp useBgFill="1">
        <p:nvSpPr>
          <p:cNvPr id="9" name="Left Mask"/>
          <p:cNvSpPr/>
          <p:nvPr/>
        </p:nvSpPr>
        <p:spPr bwMode="auto">
          <a:xfrm>
            <a:off x="-1" y="1514476"/>
            <a:ext cx="4011071" cy="149961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6" tIns="45699" rIns="91396" bIns="45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0145" y="5181616"/>
            <a:ext cx="6612268" cy="461665"/>
          </a:xfrm>
        </p:spPr>
        <p:txBody>
          <a:bodyPr>
            <a:noAutofit/>
          </a:bodyPr>
          <a:lstStyle>
            <a:lvl1pPr marL="0" indent="0" algn="l" defTabSz="913960" rtl="0" eaLnBrk="1" latinLnBrk="0" hangingPunct="1">
              <a:lnSpc>
                <a:spcPct val="90000"/>
              </a:lnSpc>
              <a:spcBef>
                <a:spcPts val="0"/>
              </a:spcBef>
              <a:buSzPct val="105000"/>
              <a:buFontTx/>
              <a:buNone/>
              <a:defRPr lang="en-US" sz="1600" kern="1200" dirty="0">
                <a:solidFill>
                  <a:schemeClr val="bg1">
                    <a:alpha val="99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defRPr>
            </a:lvl1pPr>
            <a:lvl2pPr marL="456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9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8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10" name="Circle Arrow"/>
          <p:cNvSpPr>
            <a:spLocks noEditPoints="1"/>
          </p:cNvSpPr>
          <p:nvPr/>
        </p:nvSpPr>
        <p:spPr bwMode="auto">
          <a:xfrm rot="5400000">
            <a:off x="9950939" y="1872947"/>
            <a:ext cx="841375" cy="841595"/>
          </a:xfrm>
          <a:custGeom>
            <a:avLst/>
            <a:gdLst>
              <a:gd name="T0" fmla="*/ 112 w 224"/>
              <a:gd name="T1" fmla="*/ 0 h 224"/>
              <a:gd name="T2" fmla="*/ 0 w 224"/>
              <a:gd name="T3" fmla="*/ 112 h 224"/>
              <a:gd name="T4" fmla="*/ 112 w 224"/>
              <a:gd name="T5" fmla="*/ 224 h 224"/>
              <a:gd name="T6" fmla="*/ 224 w 224"/>
              <a:gd name="T7" fmla="*/ 112 h 224"/>
              <a:gd name="T8" fmla="*/ 112 w 224"/>
              <a:gd name="T9" fmla="*/ 0 h 224"/>
              <a:gd name="T10" fmla="*/ 112 w 224"/>
              <a:gd name="T11" fmla="*/ 216 h 224"/>
              <a:gd name="T12" fmla="*/ 8 w 224"/>
              <a:gd name="T13" fmla="*/ 112 h 224"/>
              <a:gd name="T14" fmla="*/ 112 w 224"/>
              <a:gd name="T15" fmla="*/ 8 h 224"/>
              <a:gd name="T16" fmla="*/ 216 w 224"/>
              <a:gd name="T17" fmla="*/ 112 h 224"/>
              <a:gd name="T18" fmla="*/ 112 w 224"/>
              <a:gd name="T19" fmla="*/ 216 h 224"/>
              <a:gd name="T20" fmla="*/ 161 w 224"/>
              <a:gd name="T21" fmla="*/ 94 h 224"/>
              <a:gd name="T22" fmla="*/ 169 w 224"/>
              <a:gd name="T23" fmla="*/ 94 h 224"/>
              <a:gd name="T24" fmla="*/ 169 w 224"/>
              <a:gd name="T25" fmla="*/ 166 h 224"/>
              <a:gd name="T26" fmla="*/ 165 w 224"/>
              <a:gd name="T27" fmla="*/ 170 h 224"/>
              <a:gd name="T28" fmla="*/ 93 w 224"/>
              <a:gd name="T29" fmla="*/ 170 h 224"/>
              <a:gd name="T30" fmla="*/ 93 w 224"/>
              <a:gd name="T31" fmla="*/ 162 h 224"/>
              <a:gd name="T32" fmla="*/ 156 w 224"/>
              <a:gd name="T33" fmla="*/ 162 h 224"/>
              <a:gd name="T34" fmla="*/ 58 w 224"/>
              <a:gd name="T35" fmla="*/ 65 h 224"/>
              <a:gd name="T36" fmla="*/ 64 w 224"/>
              <a:gd name="T37" fmla="*/ 59 h 224"/>
              <a:gd name="T38" fmla="*/ 161 w 224"/>
              <a:gd name="T39" fmla="*/ 156 h 224"/>
              <a:gd name="T40" fmla="*/ 161 w 224"/>
              <a:gd name="T41" fmla="*/ 9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24" h="224">
                <a:moveTo>
                  <a:pt x="112" y="0"/>
                </a:moveTo>
                <a:cubicBezTo>
                  <a:pt x="50" y="0"/>
                  <a:pt x="0" y="50"/>
                  <a:pt x="0" y="112"/>
                </a:cubicBezTo>
                <a:cubicBezTo>
                  <a:pt x="0" y="174"/>
                  <a:pt x="50" y="224"/>
                  <a:pt x="112" y="224"/>
                </a:cubicBezTo>
                <a:cubicBezTo>
                  <a:pt x="173" y="224"/>
                  <a:pt x="224" y="174"/>
                  <a:pt x="224" y="112"/>
                </a:cubicBezTo>
                <a:cubicBezTo>
                  <a:pt x="224" y="50"/>
                  <a:pt x="173" y="0"/>
                  <a:pt x="112" y="0"/>
                </a:cubicBezTo>
                <a:close/>
                <a:moveTo>
                  <a:pt x="112" y="216"/>
                </a:moveTo>
                <a:cubicBezTo>
                  <a:pt x="54" y="216"/>
                  <a:pt x="8" y="169"/>
                  <a:pt x="8" y="112"/>
                </a:cubicBezTo>
                <a:cubicBezTo>
                  <a:pt x="8" y="54"/>
                  <a:pt x="54" y="8"/>
                  <a:pt x="112" y="8"/>
                </a:cubicBezTo>
                <a:cubicBezTo>
                  <a:pt x="169" y="8"/>
                  <a:pt x="216" y="54"/>
                  <a:pt x="216" y="112"/>
                </a:cubicBezTo>
                <a:cubicBezTo>
                  <a:pt x="216" y="169"/>
                  <a:pt x="169" y="216"/>
                  <a:pt x="112" y="216"/>
                </a:cubicBezTo>
                <a:close/>
                <a:moveTo>
                  <a:pt x="161" y="94"/>
                </a:moveTo>
                <a:cubicBezTo>
                  <a:pt x="169" y="94"/>
                  <a:pt x="169" y="94"/>
                  <a:pt x="169" y="94"/>
                </a:cubicBezTo>
                <a:cubicBezTo>
                  <a:pt x="169" y="166"/>
                  <a:pt x="169" y="166"/>
                  <a:pt x="169" y="166"/>
                </a:cubicBezTo>
                <a:cubicBezTo>
                  <a:pt x="169" y="168"/>
                  <a:pt x="168" y="170"/>
                  <a:pt x="165" y="170"/>
                </a:cubicBezTo>
                <a:cubicBezTo>
                  <a:pt x="93" y="170"/>
                  <a:pt x="93" y="170"/>
                  <a:pt x="93" y="170"/>
                </a:cubicBezTo>
                <a:cubicBezTo>
                  <a:pt x="93" y="162"/>
                  <a:pt x="93" y="162"/>
                  <a:pt x="93" y="162"/>
                </a:cubicBezTo>
                <a:cubicBezTo>
                  <a:pt x="156" y="162"/>
                  <a:pt x="156" y="162"/>
                  <a:pt x="156" y="162"/>
                </a:cubicBezTo>
                <a:cubicBezTo>
                  <a:pt x="58" y="65"/>
                  <a:pt x="58" y="65"/>
                  <a:pt x="58" y="65"/>
                </a:cubicBezTo>
                <a:cubicBezTo>
                  <a:pt x="64" y="59"/>
                  <a:pt x="64" y="59"/>
                  <a:pt x="64" y="59"/>
                </a:cubicBezTo>
                <a:cubicBezTo>
                  <a:pt x="161" y="156"/>
                  <a:pt x="161" y="156"/>
                  <a:pt x="161" y="156"/>
                </a:cubicBezTo>
                <a:lnTo>
                  <a:pt x="161" y="94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00" tIns="45701" rIns="91400" bIns="45701" numCol="1" anchor="t" anchorCtr="0" compatLnSpc="1">
            <a:prstTxWarp prst="textNoShape">
              <a:avLst/>
            </a:prstTxWarp>
          </a:bodyPr>
          <a:lstStyle/>
          <a:p>
            <a:endParaRPr lang="en-US" sz="1867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TechEd Tile"/>
          <p:cNvSpPr/>
          <p:nvPr/>
        </p:nvSpPr>
        <p:spPr bwMode="auto">
          <a:xfrm>
            <a:off x="1022339" y="1514475"/>
            <a:ext cx="2826232" cy="149961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396" tIns="45699" rIns="91396" bIns="45699" numCol="1" rtlCol="0" anchor="ctr" anchorCtr="0" compatLnSpc="1">
            <a:prstTxWarp prst="textNoShape">
              <a:avLst/>
            </a:prstTxWarp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 useBgFill="1">
        <p:nvSpPr>
          <p:cNvPr id="13" name="Top Mask"/>
          <p:cNvSpPr/>
          <p:nvPr/>
        </p:nvSpPr>
        <p:spPr bwMode="auto">
          <a:xfrm>
            <a:off x="1" y="1"/>
            <a:ext cx="12192000" cy="151447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6" tIns="45699" rIns="91396" bIns="45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 useBgFill="1">
        <p:nvSpPr>
          <p:cNvPr id="14" name="Right Mask"/>
          <p:cNvSpPr/>
          <p:nvPr/>
        </p:nvSpPr>
        <p:spPr bwMode="auto">
          <a:xfrm>
            <a:off x="11175750" y="1630819"/>
            <a:ext cx="1016265" cy="4154983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6" tIns="45699" rIns="91396" bIns="45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0142" y="3187150"/>
            <a:ext cx="6612268" cy="1523495"/>
          </a:xfrm>
        </p:spPr>
        <p:txBody>
          <a:bodyPr anchor="ctr" anchorCtr="0">
            <a:noAutofit/>
          </a:bodyPr>
          <a:lstStyle>
            <a:lvl1pPr algn="l" defTabSz="9139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100" baseline="0" dirty="0">
                <a:ln w="3175">
                  <a:noFill/>
                </a:ln>
                <a:solidFill>
                  <a:schemeClr val="accent4">
                    <a:alpha val="99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 useBgFill="1">
        <p:nvSpPr>
          <p:cNvPr id="15" name="Bottom Mask"/>
          <p:cNvSpPr/>
          <p:nvPr/>
        </p:nvSpPr>
        <p:spPr bwMode="auto">
          <a:xfrm>
            <a:off x="4011086" y="6010276"/>
            <a:ext cx="8180929" cy="84772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6" tIns="45699" rIns="91396" bIns="45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96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grpSp>
        <p:nvGrpSpPr>
          <p:cNvPr id="19" name="Teal Tile"/>
          <p:cNvGrpSpPr/>
          <p:nvPr/>
        </p:nvGrpSpPr>
        <p:grpSpPr>
          <a:xfrm>
            <a:off x="1016122" y="3187139"/>
            <a:ext cx="2827988" cy="2827252"/>
            <a:chOff x="823093" y="-1413626"/>
            <a:chExt cx="2827252" cy="2827252"/>
          </a:xfrm>
        </p:grpSpPr>
        <p:sp>
          <p:nvSpPr>
            <p:cNvPr id="20" name="Rectangle 19"/>
            <p:cNvSpPr/>
            <p:nvPr/>
          </p:nvSpPr>
          <p:spPr bwMode="auto">
            <a:xfrm>
              <a:off x="823093" y="-1413626"/>
              <a:ext cx="2827252" cy="2827252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696"/>
              <a:endParaRPr lang="en-US" sz="2267" dirty="0">
                <a:solidFill>
                  <a:srgbClr val="FFFFFF">
                    <a:lumMod val="20000"/>
                    <a:lumOff val="80000"/>
                    <a:alpha val="99000"/>
                  </a:srgbClr>
                </a:solidFill>
                <a:latin typeface="微软雅黑" panose="020B0503020204020204" pitchFamily="34" charset="-122"/>
                <a:cs typeface="Segoe UI" pitchFamily="34" charset="0"/>
              </a:endParaRPr>
            </a:p>
          </p:txBody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1397725" y="-232569"/>
              <a:ext cx="1677988" cy="465138"/>
            </a:xfrm>
            <a:custGeom>
              <a:avLst/>
              <a:gdLst>
                <a:gd name="T0" fmla="*/ 0 w 209"/>
                <a:gd name="T1" fmla="*/ 25 h 58"/>
                <a:gd name="T2" fmla="*/ 20 w 209"/>
                <a:gd name="T3" fmla="*/ 25 h 58"/>
                <a:gd name="T4" fmla="*/ 20 w 209"/>
                <a:gd name="T5" fmla="*/ 33 h 58"/>
                <a:gd name="T6" fmla="*/ 0 w 209"/>
                <a:gd name="T7" fmla="*/ 33 h 58"/>
                <a:gd name="T8" fmla="*/ 0 w 209"/>
                <a:gd name="T9" fmla="*/ 25 h 58"/>
                <a:gd name="T10" fmla="*/ 40 w 209"/>
                <a:gd name="T11" fmla="*/ 33 h 58"/>
                <a:gd name="T12" fmla="*/ 60 w 209"/>
                <a:gd name="T13" fmla="*/ 33 h 58"/>
                <a:gd name="T14" fmla="*/ 60 w 209"/>
                <a:gd name="T15" fmla="*/ 25 h 58"/>
                <a:gd name="T16" fmla="*/ 40 w 209"/>
                <a:gd name="T17" fmla="*/ 25 h 58"/>
                <a:gd name="T18" fmla="*/ 40 w 209"/>
                <a:gd name="T19" fmla="*/ 33 h 58"/>
                <a:gd name="T20" fmla="*/ 120 w 209"/>
                <a:gd name="T21" fmla="*/ 33 h 58"/>
                <a:gd name="T22" fmla="*/ 140 w 209"/>
                <a:gd name="T23" fmla="*/ 33 h 58"/>
                <a:gd name="T24" fmla="*/ 140 w 209"/>
                <a:gd name="T25" fmla="*/ 25 h 58"/>
                <a:gd name="T26" fmla="*/ 120 w 209"/>
                <a:gd name="T27" fmla="*/ 25 h 58"/>
                <a:gd name="T28" fmla="*/ 120 w 209"/>
                <a:gd name="T29" fmla="*/ 33 h 58"/>
                <a:gd name="T30" fmla="*/ 80 w 209"/>
                <a:gd name="T31" fmla="*/ 33 h 58"/>
                <a:gd name="T32" fmla="*/ 100 w 209"/>
                <a:gd name="T33" fmla="*/ 33 h 58"/>
                <a:gd name="T34" fmla="*/ 100 w 209"/>
                <a:gd name="T35" fmla="*/ 25 h 58"/>
                <a:gd name="T36" fmla="*/ 80 w 209"/>
                <a:gd name="T37" fmla="*/ 25 h 58"/>
                <a:gd name="T38" fmla="*/ 80 w 209"/>
                <a:gd name="T39" fmla="*/ 33 h 58"/>
                <a:gd name="T40" fmla="*/ 207 w 209"/>
                <a:gd name="T41" fmla="*/ 26 h 58"/>
                <a:gd name="T42" fmla="*/ 181 w 209"/>
                <a:gd name="T43" fmla="*/ 0 h 58"/>
                <a:gd name="T44" fmla="*/ 175 w 209"/>
                <a:gd name="T45" fmla="*/ 6 h 58"/>
                <a:gd name="T46" fmla="*/ 195 w 209"/>
                <a:gd name="T47" fmla="*/ 25 h 58"/>
                <a:gd name="T48" fmla="*/ 160 w 209"/>
                <a:gd name="T49" fmla="*/ 25 h 58"/>
                <a:gd name="T50" fmla="*/ 160 w 209"/>
                <a:gd name="T51" fmla="*/ 33 h 58"/>
                <a:gd name="T52" fmla="*/ 195 w 209"/>
                <a:gd name="T53" fmla="*/ 33 h 58"/>
                <a:gd name="T54" fmla="*/ 175 w 209"/>
                <a:gd name="T55" fmla="*/ 52 h 58"/>
                <a:gd name="T56" fmla="*/ 181 w 209"/>
                <a:gd name="T57" fmla="*/ 58 h 58"/>
                <a:gd name="T58" fmla="*/ 207 w 209"/>
                <a:gd name="T59" fmla="*/ 32 h 58"/>
                <a:gd name="T60" fmla="*/ 207 w 209"/>
                <a:gd name="T61" fmla="*/ 2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9" h="58">
                  <a:moveTo>
                    <a:pt x="0" y="25"/>
                  </a:moveTo>
                  <a:cubicBezTo>
                    <a:pt x="20" y="25"/>
                    <a:pt x="20" y="25"/>
                    <a:pt x="20" y="25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0" y="33"/>
                    <a:pt x="0" y="33"/>
                    <a:pt x="0" y="33"/>
                  </a:cubicBezTo>
                  <a:lnTo>
                    <a:pt x="0" y="25"/>
                  </a:lnTo>
                  <a:close/>
                  <a:moveTo>
                    <a:pt x="40" y="33"/>
                  </a:moveTo>
                  <a:cubicBezTo>
                    <a:pt x="60" y="33"/>
                    <a:pt x="60" y="33"/>
                    <a:pt x="60" y="33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40" y="25"/>
                    <a:pt x="40" y="25"/>
                    <a:pt x="40" y="25"/>
                  </a:cubicBezTo>
                  <a:lnTo>
                    <a:pt x="40" y="33"/>
                  </a:lnTo>
                  <a:close/>
                  <a:moveTo>
                    <a:pt x="120" y="33"/>
                  </a:moveTo>
                  <a:cubicBezTo>
                    <a:pt x="140" y="33"/>
                    <a:pt x="140" y="33"/>
                    <a:pt x="140" y="33"/>
                  </a:cubicBezTo>
                  <a:cubicBezTo>
                    <a:pt x="140" y="25"/>
                    <a:pt x="140" y="25"/>
                    <a:pt x="140" y="25"/>
                  </a:cubicBezTo>
                  <a:cubicBezTo>
                    <a:pt x="120" y="25"/>
                    <a:pt x="120" y="25"/>
                    <a:pt x="120" y="25"/>
                  </a:cubicBezTo>
                  <a:lnTo>
                    <a:pt x="120" y="33"/>
                  </a:lnTo>
                  <a:close/>
                  <a:moveTo>
                    <a:pt x="8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80" y="25"/>
                    <a:pt x="80" y="25"/>
                    <a:pt x="80" y="25"/>
                  </a:cubicBezTo>
                  <a:lnTo>
                    <a:pt x="80" y="33"/>
                  </a:lnTo>
                  <a:close/>
                  <a:moveTo>
                    <a:pt x="207" y="26"/>
                  </a:moveTo>
                  <a:cubicBezTo>
                    <a:pt x="181" y="0"/>
                    <a:pt x="181" y="0"/>
                    <a:pt x="181" y="0"/>
                  </a:cubicBezTo>
                  <a:cubicBezTo>
                    <a:pt x="175" y="6"/>
                    <a:pt x="175" y="6"/>
                    <a:pt x="175" y="6"/>
                  </a:cubicBezTo>
                  <a:cubicBezTo>
                    <a:pt x="195" y="25"/>
                    <a:pt x="195" y="25"/>
                    <a:pt x="195" y="25"/>
                  </a:cubicBezTo>
                  <a:cubicBezTo>
                    <a:pt x="160" y="25"/>
                    <a:pt x="160" y="25"/>
                    <a:pt x="160" y="25"/>
                  </a:cubicBezTo>
                  <a:cubicBezTo>
                    <a:pt x="160" y="33"/>
                    <a:pt x="160" y="33"/>
                    <a:pt x="160" y="33"/>
                  </a:cubicBezTo>
                  <a:cubicBezTo>
                    <a:pt x="195" y="33"/>
                    <a:pt x="195" y="33"/>
                    <a:pt x="195" y="33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81" y="58"/>
                    <a:pt x="181" y="58"/>
                    <a:pt x="181" y="58"/>
                  </a:cubicBezTo>
                  <a:cubicBezTo>
                    <a:pt x="207" y="32"/>
                    <a:pt x="207" y="32"/>
                    <a:pt x="207" y="32"/>
                  </a:cubicBezTo>
                  <a:cubicBezTo>
                    <a:pt x="209" y="30"/>
                    <a:pt x="209" y="28"/>
                    <a:pt x="207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67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235" y="1470712"/>
            <a:ext cx="2840982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8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14"/>
            <a:ext cx="11151917" cy="609399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3"/>
            <a:ext cx="11151917" cy="200054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90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48" y="1447803"/>
            <a:ext cx="11151917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50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248" y="1447812"/>
            <a:ext cx="5487829" cy="1764585"/>
          </a:xfrm>
        </p:spPr>
        <p:txBody>
          <a:bodyPr/>
          <a:lstStyle>
            <a:lvl1pPr marL="339828" indent="-339828">
              <a:lnSpc>
                <a:spcPct val="90000"/>
              </a:lnSpc>
              <a:defRPr sz="2800"/>
            </a:lvl1pPr>
            <a:lvl2pPr marL="673042" indent="-325283">
              <a:lnSpc>
                <a:spcPct val="90000"/>
              </a:lnSpc>
              <a:defRPr sz="2400"/>
            </a:lvl2pPr>
            <a:lvl3pPr marL="953361" indent="-288257">
              <a:lnSpc>
                <a:spcPct val="90000"/>
              </a:lnSpc>
              <a:defRPr sz="2000"/>
            </a:lvl3pPr>
            <a:lvl4pPr marL="1227069" indent="-273706">
              <a:lnSpc>
                <a:spcPct val="90000"/>
              </a:lnSpc>
              <a:defRPr sz="1867"/>
            </a:lvl4pPr>
            <a:lvl5pPr marL="1515325" indent="-280321">
              <a:lnSpc>
                <a:spcPct val="90000"/>
              </a:lnSpc>
              <a:defRPr sz="1867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336" y="1447812"/>
            <a:ext cx="5487829" cy="1764585"/>
          </a:xfrm>
        </p:spPr>
        <p:txBody>
          <a:bodyPr/>
          <a:lstStyle>
            <a:lvl1pPr marL="347759" indent="-347759">
              <a:lnSpc>
                <a:spcPct val="90000"/>
              </a:lnSpc>
              <a:defRPr sz="2800"/>
            </a:lvl1pPr>
            <a:lvl2pPr marL="673042" indent="-339828">
              <a:lnSpc>
                <a:spcPct val="90000"/>
              </a:lnSpc>
              <a:defRPr sz="2400"/>
            </a:lvl2pPr>
            <a:lvl3pPr marL="961299" indent="-302808">
              <a:lnSpc>
                <a:spcPct val="90000"/>
              </a:lnSpc>
              <a:defRPr sz="2000"/>
            </a:lvl3pPr>
            <a:lvl4pPr marL="1227069" indent="-265769">
              <a:lnSpc>
                <a:spcPct val="90000"/>
              </a:lnSpc>
              <a:defRPr sz="1867"/>
            </a:lvl4pPr>
            <a:lvl5pPr marL="1515325" indent="-273706">
              <a:lnSpc>
                <a:spcPct val="90000"/>
              </a:lnSpc>
              <a:defRPr sz="1867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8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8" y="1406952"/>
            <a:ext cx="5487829" cy="350865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33" b="1"/>
            </a:lvl1pPr>
            <a:lvl2pPr marL="456974" indent="0">
              <a:buNone/>
              <a:defRPr sz="2000" b="1"/>
            </a:lvl2pPr>
            <a:lvl3pPr marL="913960" indent="0">
              <a:buNone/>
              <a:defRPr sz="1867" b="1"/>
            </a:lvl3pPr>
            <a:lvl4pPr marL="1370938" indent="0">
              <a:buNone/>
              <a:defRPr sz="1600" b="1"/>
            </a:lvl4pPr>
            <a:lvl5pPr marL="1827921" indent="0">
              <a:buNone/>
              <a:defRPr sz="1600" b="1"/>
            </a:lvl5pPr>
            <a:lvl6pPr marL="2284892" indent="0">
              <a:buNone/>
              <a:defRPr sz="1600" b="1"/>
            </a:lvl6pPr>
            <a:lvl7pPr marL="2741877" indent="0">
              <a:buNone/>
              <a:defRPr sz="1600" b="1"/>
            </a:lvl7pPr>
            <a:lvl8pPr marL="3198859" indent="0">
              <a:buNone/>
              <a:defRPr sz="1600" b="1"/>
            </a:lvl8pPr>
            <a:lvl9pPr marL="3655843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001" y="2133613"/>
            <a:ext cx="5486400" cy="1555297"/>
          </a:xfrm>
        </p:spPr>
        <p:txBody>
          <a:bodyPr/>
          <a:lstStyle>
            <a:lvl1pPr marL="281644" indent="-281644">
              <a:defRPr sz="2267"/>
            </a:lvl1pPr>
            <a:lvl2pPr marL="561965" indent="-265769">
              <a:defRPr sz="2000"/>
            </a:lvl2pPr>
            <a:lvl3pPr marL="813202" indent="-243299">
              <a:defRPr sz="1867"/>
            </a:lvl3pPr>
            <a:lvl4pPr marL="1049888" indent="-228757">
              <a:defRPr sz="1733"/>
            </a:lvl4pPr>
            <a:lvl5pPr marL="1278645" indent="-206282">
              <a:defRPr sz="1733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3336" y="1406952"/>
            <a:ext cx="5487829" cy="350865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33" b="1"/>
            </a:lvl1pPr>
            <a:lvl2pPr marL="456974" indent="0">
              <a:buNone/>
              <a:defRPr sz="2000" b="1"/>
            </a:lvl2pPr>
            <a:lvl3pPr marL="913960" indent="0">
              <a:buNone/>
              <a:defRPr sz="1867" b="1"/>
            </a:lvl3pPr>
            <a:lvl4pPr marL="1370938" indent="0">
              <a:buNone/>
              <a:defRPr sz="1600" b="1"/>
            </a:lvl4pPr>
            <a:lvl5pPr marL="1827921" indent="0">
              <a:buNone/>
              <a:defRPr sz="1600" b="1"/>
            </a:lvl5pPr>
            <a:lvl6pPr marL="2284892" indent="0">
              <a:buNone/>
              <a:defRPr sz="1600" b="1"/>
            </a:lvl6pPr>
            <a:lvl7pPr marL="2741877" indent="0">
              <a:buNone/>
              <a:defRPr sz="1600" b="1"/>
            </a:lvl7pPr>
            <a:lvl8pPr marL="3198859" indent="0">
              <a:buNone/>
              <a:defRPr sz="1600" b="1"/>
            </a:lvl8pPr>
            <a:lvl9pPr marL="3655843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3336" y="2133601"/>
            <a:ext cx="5487829" cy="1578619"/>
          </a:xfrm>
        </p:spPr>
        <p:txBody>
          <a:bodyPr/>
          <a:lstStyle>
            <a:lvl1pPr marL="296193" indent="-296193">
              <a:defRPr sz="2267"/>
            </a:lvl1pPr>
            <a:lvl2pPr marL="569900" indent="-273706">
              <a:defRPr sz="2000"/>
            </a:lvl2pPr>
            <a:lvl3pPr marL="821137" indent="-244623">
              <a:defRPr sz="1867"/>
            </a:lvl3pPr>
            <a:lvl4pPr marL="1049888" indent="-236689">
              <a:defRPr sz="1733"/>
            </a:lvl4pPr>
            <a:lvl5pPr marL="1278645" indent="-220820">
              <a:defRPr sz="1733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53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85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&quot;special&quot; slide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Tile"/>
          <p:cNvSpPr/>
          <p:nvPr userDrawn="1"/>
        </p:nvSpPr>
        <p:spPr bwMode="auto">
          <a:xfrm>
            <a:off x="4011074" y="3187137"/>
            <a:ext cx="7164665" cy="282313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4" tIns="45713" rIns="91424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7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8" name="Arrow Bar"/>
          <p:cNvSpPr/>
          <p:nvPr userDrawn="1"/>
        </p:nvSpPr>
        <p:spPr bwMode="auto">
          <a:xfrm>
            <a:off x="4011070" y="1514475"/>
            <a:ext cx="7164665" cy="1499616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4" tIns="45713" rIns="91424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7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9" name="Circle Arrow"/>
          <p:cNvSpPr>
            <a:spLocks noEditPoints="1"/>
          </p:cNvSpPr>
          <p:nvPr userDrawn="1"/>
        </p:nvSpPr>
        <p:spPr bwMode="auto">
          <a:xfrm rot="5400000">
            <a:off x="9950933" y="1872947"/>
            <a:ext cx="841375" cy="841595"/>
          </a:xfrm>
          <a:custGeom>
            <a:avLst/>
            <a:gdLst>
              <a:gd name="T0" fmla="*/ 112 w 224"/>
              <a:gd name="T1" fmla="*/ 0 h 224"/>
              <a:gd name="T2" fmla="*/ 0 w 224"/>
              <a:gd name="T3" fmla="*/ 112 h 224"/>
              <a:gd name="T4" fmla="*/ 112 w 224"/>
              <a:gd name="T5" fmla="*/ 224 h 224"/>
              <a:gd name="T6" fmla="*/ 224 w 224"/>
              <a:gd name="T7" fmla="*/ 112 h 224"/>
              <a:gd name="T8" fmla="*/ 112 w 224"/>
              <a:gd name="T9" fmla="*/ 0 h 224"/>
              <a:gd name="T10" fmla="*/ 112 w 224"/>
              <a:gd name="T11" fmla="*/ 216 h 224"/>
              <a:gd name="T12" fmla="*/ 8 w 224"/>
              <a:gd name="T13" fmla="*/ 112 h 224"/>
              <a:gd name="T14" fmla="*/ 112 w 224"/>
              <a:gd name="T15" fmla="*/ 8 h 224"/>
              <a:gd name="T16" fmla="*/ 216 w 224"/>
              <a:gd name="T17" fmla="*/ 112 h 224"/>
              <a:gd name="T18" fmla="*/ 112 w 224"/>
              <a:gd name="T19" fmla="*/ 216 h 224"/>
              <a:gd name="T20" fmla="*/ 161 w 224"/>
              <a:gd name="T21" fmla="*/ 94 h 224"/>
              <a:gd name="T22" fmla="*/ 169 w 224"/>
              <a:gd name="T23" fmla="*/ 94 h 224"/>
              <a:gd name="T24" fmla="*/ 169 w 224"/>
              <a:gd name="T25" fmla="*/ 166 h 224"/>
              <a:gd name="T26" fmla="*/ 165 w 224"/>
              <a:gd name="T27" fmla="*/ 170 h 224"/>
              <a:gd name="T28" fmla="*/ 93 w 224"/>
              <a:gd name="T29" fmla="*/ 170 h 224"/>
              <a:gd name="T30" fmla="*/ 93 w 224"/>
              <a:gd name="T31" fmla="*/ 162 h 224"/>
              <a:gd name="T32" fmla="*/ 156 w 224"/>
              <a:gd name="T33" fmla="*/ 162 h 224"/>
              <a:gd name="T34" fmla="*/ 58 w 224"/>
              <a:gd name="T35" fmla="*/ 65 h 224"/>
              <a:gd name="T36" fmla="*/ 64 w 224"/>
              <a:gd name="T37" fmla="*/ 59 h 224"/>
              <a:gd name="T38" fmla="*/ 161 w 224"/>
              <a:gd name="T39" fmla="*/ 156 h 224"/>
              <a:gd name="T40" fmla="*/ 161 w 224"/>
              <a:gd name="T41" fmla="*/ 9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24" h="224">
                <a:moveTo>
                  <a:pt x="112" y="0"/>
                </a:moveTo>
                <a:cubicBezTo>
                  <a:pt x="50" y="0"/>
                  <a:pt x="0" y="50"/>
                  <a:pt x="0" y="112"/>
                </a:cubicBezTo>
                <a:cubicBezTo>
                  <a:pt x="0" y="174"/>
                  <a:pt x="50" y="224"/>
                  <a:pt x="112" y="224"/>
                </a:cubicBezTo>
                <a:cubicBezTo>
                  <a:pt x="173" y="224"/>
                  <a:pt x="224" y="174"/>
                  <a:pt x="224" y="112"/>
                </a:cubicBezTo>
                <a:cubicBezTo>
                  <a:pt x="224" y="50"/>
                  <a:pt x="173" y="0"/>
                  <a:pt x="112" y="0"/>
                </a:cubicBezTo>
                <a:close/>
                <a:moveTo>
                  <a:pt x="112" y="216"/>
                </a:moveTo>
                <a:cubicBezTo>
                  <a:pt x="54" y="216"/>
                  <a:pt x="8" y="169"/>
                  <a:pt x="8" y="112"/>
                </a:cubicBezTo>
                <a:cubicBezTo>
                  <a:pt x="8" y="54"/>
                  <a:pt x="54" y="8"/>
                  <a:pt x="112" y="8"/>
                </a:cubicBezTo>
                <a:cubicBezTo>
                  <a:pt x="169" y="8"/>
                  <a:pt x="216" y="54"/>
                  <a:pt x="216" y="112"/>
                </a:cubicBezTo>
                <a:cubicBezTo>
                  <a:pt x="216" y="169"/>
                  <a:pt x="169" y="216"/>
                  <a:pt x="112" y="216"/>
                </a:cubicBezTo>
                <a:close/>
                <a:moveTo>
                  <a:pt x="161" y="94"/>
                </a:moveTo>
                <a:cubicBezTo>
                  <a:pt x="169" y="94"/>
                  <a:pt x="169" y="94"/>
                  <a:pt x="169" y="94"/>
                </a:cubicBezTo>
                <a:cubicBezTo>
                  <a:pt x="169" y="166"/>
                  <a:pt x="169" y="166"/>
                  <a:pt x="169" y="166"/>
                </a:cubicBezTo>
                <a:cubicBezTo>
                  <a:pt x="169" y="168"/>
                  <a:pt x="168" y="170"/>
                  <a:pt x="165" y="170"/>
                </a:cubicBezTo>
                <a:cubicBezTo>
                  <a:pt x="93" y="170"/>
                  <a:pt x="93" y="170"/>
                  <a:pt x="93" y="170"/>
                </a:cubicBezTo>
                <a:cubicBezTo>
                  <a:pt x="93" y="162"/>
                  <a:pt x="93" y="162"/>
                  <a:pt x="93" y="162"/>
                </a:cubicBezTo>
                <a:cubicBezTo>
                  <a:pt x="156" y="162"/>
                  <a:pt x="156" y="162"/>
                  <a:pt x="156" y="162"/>
                </a:cubicBezTo>
                <a:cubicBezTo>
                  <a:pt x="58" y="65"/>
                  <a:pt x="58" y="65"/>
                  <a:pt x="58" y="65"/>
                </a:cubicBezTo>
                <a:cubicBezTo>
                  <a:pt x="64" y="59"/>
                  <a:pt x="64" y="59"/>
                  <a:pt x="64" y="59"/>
                </a:cubicBezTo>
                <a:cubicBezTo>
                  <a:pt x="161" y="156"/>
                  <a:pt x="161" y="156"/>
                  <a:pt x="161" y="156"/>
                </a:cubicBezTo>
                <a:lnTo>
                  <a:pt x="161" y="94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28" tIns="45715" rIns="91428" bIns="45715" numCol="1" anchor="t" anchorCtr="0" compatLnSpc="1">
            <a:prstTxWarp prst="textNoShape">
              <a:avLst/>
            </a:prstTxWarp>
          </a:bodyPr>
          <a:lstStyle/>
          <a:p>
            <a:pPr defTabSz="914234"/>
            <a:endParaRPr lang="en-US" sz="2400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chEd Tile"/>
          <p:cNvSpPr/>
          <p:nvPr userDrawn="1"/>
        </p:nvSpPr>
        <p:spPr bwMode="auto">
          <a:xfrm>
            <a:off x="1022339" y="1514475"/>
            <a:ext cx="2826232" cy="149961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4" tIns="45713" rIns="91424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7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2514726" y="3185267"/>
            <a:ext cx="1326225" cy="132588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4" tIns="45713" rIns="91424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7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1016774" y="4682828"/>
            <a:ext cx="1326225" cy="132588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4" tIns="45713" rIns="91424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7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2514726" y="4682828"/>
            <a:ext cx="1326225" cy="1325880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4" tIns="45713" rIns="91424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7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15" name="Rectangle 14"/>
          <p:cNvSpPr/>
          <p:nvPr userDrawn="1"/>
        </p:nvSpPr>
        <p:spPr bwMode="auto">
          <a:xfrm>
            <a:off x="1016774" y="3185265"/>
            <a:ext cx="2824177" cy="2823443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4" tIns="45713" rIns="91424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7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97097" y="1635447"/>
            <a:ext cx="6922131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lang="en-US" sz="5467" b="1" kern="1200" cap="none" spc="-100" baseline="0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微软雅黑" panose="020B0503020204020204" pitchFamily="34" charset="-122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 smtClean="0"/>
              <a:t>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97107" y="4884113"/>
            <a:ext cx="6918911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1600" kern="1200" spc="0" baseline="0" dirty="0">
                <a:solidFill>
                  <a:schemeClr val="tx2">
                    <a:alpha val="99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23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097099" y="3391159"/>
            <a:ext cx="6918912" cy="914096"/>
          </a:xfrm>
        </p:spPr>
        <p:txBody>
          <a:bodyPr wrap="square" anchor="ctr">
            <a:noAutofit/>
          </a:bodyPr>
          <a:lstStyle>
            <a:lvl1pPr marL="0" indent="0">
              <a:buNone/>
              <a:defRPr sz="4000" b="1" spc="-100" baseline="0">
                <a:solidFill>
                  <a:schemeClr val="accent2">
                    <a:alpha val="99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8118" y="3519527"/>
            <a:ext cx="2165540" cy="212561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210" y="1538420"/>
            <a:ext cx="2840982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2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288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WALKIN - Prints in GRAYSCALE">
    <p:bg bwMode="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582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MS_log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37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estion 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 Bar"/>
          <p:cNvSpPr/>
          <p:nvPr/>
        </p:nvSpPr>
        <p:spPr bwMode="auto">
          <a:xfrm>
            <a:off x="1022341" y="1514475"/>
            <a:ext cx="7164665" cy="44958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4" tIns="45723" rIns="91444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6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294151" y="1723917"/>
            <a:ext cx="6631127" cy="4050371"/>
          </a:xfrm>
        </p:spPr>
        <p:txBody>
          <a:bodyPr anchor="ctr" anchorCtr="0">
            <a:norm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 defTabSz="914424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lang="en-US" sz="5467" b="1" kern="1200" cap="none" spc="-100" baseline="0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Question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8341061" y="1514476"/>
            <a:ext cx="2827988" cy="29813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4" tIns="45723" rIns="91444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6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grayWhite">
          <a:xfrm>
            <a:off x="8849997" y="1182739"/>
            <a:ext cx="1810119" cy="3765015"/>
          </a:xfrm>
          <a:prstGeom prst="rect">
            <a:avLst/>
          </a:prstGeom>
          <a:noFill/>
        </p:spPr>
        <p:txBody>
          <a:bodyPr wrap="square" lIns="91448" tIns="45725" rIns="91448" bIns="45725">
            <a:spAutoFit/>
          </a:bodyPr>
          <a:lstStyle/>
          <a:p>
            <a:pPr algn="ctr"/>
            <a:r>
              <a:rPr lang="en-US" sz="23866" b="1" dirty="0">
                <a:ln w="57150">
                  <a:solidFill>
                    <a:srgbClr val="FFFFFF"/>
                  </a:solidFill>
                  <a:prstDash val="solid"/>
                </a:ln>
                <a:noFill/>
                <a:latin typeface="Arial Black" pitchFamily="34" charset="0"/>
              </a:rPr>
              <a:t>?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8341061" y="4648201"/>
            <a:ext cx="2827988" cy="136207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4" tIns="45723" rIns="91444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6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5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 Bar"/>
          <p:cNvSpPr/>
          <p:nvPr/>
        </p:nvSpPr>
        <p:spPr bwMode="auto">
          <a:xfrm>
            <a:off x="2666107" y="1514476"/>
            <a:ext cx="6859787" cy="4500661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4" tIns="45723" rIns="91444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6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11" name="TechEd Tile"/>
          <p:cNvSpPr/>
          <p:nvPr/>
        </p:nvSpPr>
        <p:spPr bwMode="auto">
          <a:xfrm>
            <a:off x="1022340" y="1514475"/>
            <a:ext cx="1494859" cy="1499616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4" tIns="45723" rIns="91444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6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017879" y="3187886"/>
            <a:ext cx="1495788" cy="2827252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4" tIns="45723" rIns="91444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6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19" name="TechEd Tile"/>
          <p:cNvSpPr/>
          <p:nvPr/>
        </p:nvSpPr>
        <p:spPr bwMode="auto">
          <a:xfrm>
            <a:off x="9669232" y="4516445"/>
            <a:ext cx="1494859" cy="1499616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4" tIns="45723" rIns="91444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6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9664773" y="1514475"/>
            <a:ext cx="1495788" cy="2827252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4" tIns="45723" rIns="91444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6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894768" y="1828800"/>
            <a:ext cx="6348952" cy="3962400"/>
          </a:xfrm>
        </p:spPr>
        <p:txBody>
          <a:bodyPr anchor="ctr" anchorCtr="0">
            <a:normAutofit/>
          </a:bodyPr>
          <a:lstStyle>
            <a:lvl1pPr marL="0" indent="0">
              <a:buFont typeface="Arial" pitchFamily="34" charset="0"/>
              <a:buNone/>
              <a:defRPr sz="4000" b="1"/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1" name="Rectangle 20"/>
          <p:cNvSpPr/>
          <p:nvPr/>
        </p:nvSpPr>
        <p:spPr bwMode="grayWhite">
          <a:xfrm>
            <a:off x="987019" y="1163123"/>
            <a:ext cx="1253886" cy="2657020"/>
          </a:xfrm>
          <a:prstGeom prst="rect">
            <a:avLst/>
          </a:prstGeom>
          <a:noFill/>
        </p:spPr>
        <p:txBody>
          <a:bodyPr wrap="none" lIns="91448" tIns="45725" rIns="91448" bIns="45725">
            <a:spAutoFit/>
          </a:bodyPr>
          <a:lstStyle/>
          <a:p>
            <a:pPr algn="ctr"/>
            <a:r>
              <a:rPr lang="en-US" sz="16666" b="1" dirty="0">
                <a:ln w="38100">
                  <a:solidFill>
                    <a:srgbClr val="FFFFFF"/>
                  </a:solidFill>
                  <a:prstDash val="solid"/>
                </a:ln>
                <a:noFill/>
                <a:latin typeface="Arial Black" pitchFamily="34" charset="0"/>
              </a:rPr>
              <a:t>“</a:t>
            </a:r>
          </a:p>
        </p:txBody>
      </p:sp>
      <p:sp>
        <p:nvSpPr>
          <p:cNvPr id="22" name="Rectangle 21"/>
          <p:cNvSpPr/>
          <p:nvPr/>
        </p:nvSpPr>
        <p:spPr bwMode="grayWhite">
          <a:xfrm>
            <a:off x="9908925" y="4191001"/>
            <a:ext cx="1253886" cy="2657020"/>
          </a:xfrm>
          <a:prstGeom prst="rect">
            <a:avLst/>
          </a:prstGeom>
          <a:noFill/>
        </p:spPr>
        <p:txBody>
          <a:bodyPr wrap="none" lIns="91448" tIns="45725" rIns="91448" bIns="45725">
            <a:spAutoFit/>
          </a:bodyPr>
          <a:lstStyle/>
          <a:p>
            <a:pPr algn="ctr"/>
            <a:r>
              <a:rPr lang="en-US" sz="16666" b="1" dirty="0">
                <a:ln w="38100">
                  <a:solidFill>
                    <a:srgbClr val="FFFFFF"/>
                  </a:solidFill>
                  <a:prstDash val="solid"/>
                </a:ln>
                <a:noFill/>
                <a:latin typeface="Arial Black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096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keaway 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 Bar"/>
          <p:cNvSpPr/>
          <p:nvPr/>
        </p:nvSpPr>
        <p:spPr bwMode="auto">
          <a:xfrm>
            <a:off x="3199647" y="1514476"/>
            <a:ext cx="8003084" cy="4500661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4" tIns="45723" rIns="91444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6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11" name="TechEd Tile"/>
          <p:cNvSpPr/>
          <p:nvPr/>
        </p:nvSpPr>
        <p:spPr bwMode="auto">
          <a:xfrm>
            <a:off x="1022339" y="3033812"/>
            <a:ext cx="2028067" cy="29813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4" tIns="45723" rIns="91444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6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017879" y="1514475"/>
            <a:ext cx="2029328" cy="1366936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4" tIns="45723" rIns="91444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6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3504526" y="1828800"/>
            <a:ext cx="7291159" cy="3886200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sz="3600" dirty="0"/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Freeform 88"/>
          <p:cNvSpPr>
            <a:spLocks noEditPoints="1"/>
          </p:cNvSpPr>
          <p:nvPr/>
        </p:nvSpPr>
        <p:spPr bwMode="auto">
          <a:xfrm>
            <a:off x="1559078" y="1720773"/>
            <a:ext cx="954591" cy="954343"/>
          </a:xfrm>
          <a:custGeom>
            <a:avLst/>
            <a:gdLst>
              <a:gd name="T0" fmla="*/ 207 w 414"/>
              <a:gd name="T1" fmla="*/ 0 h 414"/>
              <a:gd name="T2" fmla="*/ 0 w 414"/>
              <a:gd name="T3" fmla="*/ 207 h 414"/>
              <a:gd name="T4" fmla="*/ 207 w 414"/>
              <a:gd name="T5" fmla="*/ 414 h 414"/>
              <a:gd name="T6" fmla="*/ 414 w 414"/>
              <a:gd name="T7" fmla="*/ 207 h 414"/>
              <a:gd name="T8" fmla="*/ 207 w 414"/>
              <a:gd name="T9" fmla="*/ 0 h 414"/>
              <a:gd name="T10" fmla="*/ 207 w 414"/>
              <a:gd name="T11" fmla="*/ 399 h 414"/>
              <a:gd name="T12" fmla="*/ 15 w 414"/>
              <a:gd name="T13" fmla="*/ 207 h 414"/>
              <a:gd name="T14" fmla="*/ 207 w 414"/>
              <a:gd name="T15" fmla="*/ 15 h 414"/>
              <a:gd name="T16" fmla="*/ 399 w 414"/>
              <a:gd name="T17" fmla="*/ 207 h 414"/>
              <a:gd name="T18" fmla="*/ 207 w 414"/>
              <a:gd name="T19" fmla="*/ 399 h 414"/>
              <a:gd name="T20" fmla="*/ 299 w 414"/>
              <a:gd name="T21" fmla="*/ 174 h 414"/>
              <a:gd name="T22" fmla="*/ 314 w 414"/>
              <a:gd name="T23" fmla="*/ 174 h 414"/>
              <a:gd name="T24" fmla="*/ 314 w 414"/>
              <a:gd name="T25" fmla="*/ 307 h 414"/>
              <a:gd name="T26" fmla="*/ 306 w 414"/>
              <a:gd name="T27" fmla="*/ 314 h 414"/>
              <a:gd name="T28" fmla="*/ 173 w 414"/>
              <a:gd name="T29" fmla="*/ 314 h 414"/>
              <a:gd name="T30" fmla="*/ 173 w 414"/>
              <a:gd name="T31" fmla="*/ 300 h 414"/>
              <a:gd name="T32" fmla="*/ 288 w 414"/>
              <a:gd name="T33" fmla="*/ 300 h 414"/>
              <a:gd name="T34" fmla="*/ 108 w 414"/>
              <a:gd name="T35" fmla="*/ 120 h 414"/>
              <a:gd name="T36" fmla="*/ 119 w 414"/>
              <a:gd name="T37" fmla="*/ 109 h 414"/>
              <a:gd name="T38" fmla="*/ 299 w 414"/>
              <a:gd name="T39" fmla="*/ 289 h 414"/>
              <a:gd name="T40" fmla="*/ 299 w 414"/>
              <a:gd name="T41" fmla="*/ 174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14" h="414">
                <a:moveTo>
                  <a:pt x="207" y="0"/>
                </a:moveTo>
                <a:cubicBezTo>
                  <a:pt x="93" y="0"/>
                  <a:pt x="0" y="93"/>
                  <a:pt x="0" y="207"/>
                </a:cubicBezTo>
                <a:cubicBezTo>
                  <a:pt x="0" y="321"/>
                  <a:pt x="93" y="414"/>
                  <a:pt x="207" y="414"/>
                </a:cubicBezTo>
                <a:cubicBezTo>
                  <a:pt x="321" y="414"/>
                  <a:pt x="414" y="321"/>
                  <a:pt x="414" y="207"/>
                </a:cubicBezTo>
                <a:cubicBezTo>
                  <a:pt x="414" y="93"/>
                  <a:pt x="321" y="0"/>
                  <a:pt x="207" y="0"/>
                </a:cubicBezTo>
                <a:close/>
                <a:moveTo>
                  <a:pt x="207" y="399"/>
                </a:moveTo>
                <a:cubicBezTo>
                  <a:pt x="101" y="399"/>
                  <a:pt x="15" y="313"/>
                  <a:pt x="15" y="207"/>
                </a:cubicBezTo>
                <a:cubicBezTo>
                  <a:pt x="15" y="101"/>
                  <a:pt x="101" y="15"/>
                  <a:pt x="207" y="15"/>
                </a:cubicBezTo>
                <a:cubicBezTo>
                  <a:pt x="313" y="15"/>
                  <a:pt x="399" y="101"/>
                  <a:pt x="399" y="207"/>
                </a:cubicBezTo>
                <a:cubicBezTo>
                  <a:pt x="399" y="313"/>
                  <a:pt x="313" y="399"/>
                  <a:pt x="207" y="399"/>
                </a:cubicBezTo>
                <a:close/>
                <a:moveTo>
                  <a:pt x="299" y="174"/>
                </a:moveTo>
                <a:cubicBezTo>
                  <a:pt x="314" y="174"/>
                  <a:pt x="314" y="174"/>
                  <a:pt x="314" y="174"/>
                </a:cubicBezTo>
                <a:cubicBezTo>
                  <a:pt x="314" y="307"/>
                  <a:pt x="314" y="307"/>
                  <a:pt x="314" y="307"/>
                </a:cubicBezTo>
                <a:cubicBezTo>
                  <a:pt x="314" y="311"/>
                  <a:pt x="310" y="314"/>
                  <a:pt x="306" y="314"/>
                </a:cubicBezTo>
                <a:cubicBezTo>
                  <a:pt x="173" y="314"/>
                  <a:pt x="173" y="314"/>
                  <a:pt x="173" y="314"/>
                </a:cubicBezTo>
                <a:cubicBezTo>
                  <a:pt x="173" y="300"/>
                  <a:pt x="173" y="300"/>
                  <a:pt x="173" y="300"/>
                </a:cubicBezTo>
                <a:cubicBezTo>
                  <a:pt x="288" y="300"/>
                  <a:pt x="288" y="300"/>
                  <a:pt x="288" y="300"/>
                </a:cubicBezTo>
                <a:cubicBezTo>
                  <a:pt x="108" y="120"/>
                  <a:pt x="108" y="120"/>
                  <a:pt x="108" y="120"/>
                </a:cubicBezTo>
                <a:cubicBezTo>
                  <a:pt x="119" y="109"/>
                  <a:pt x="119" y="109"/>
                  <a:pt x="119" y="109"/>
                </a:cubicBezTo>
                <a:cubicBezTo>
                  <a:pt x="299" y="289"/>
                  <a:pt x="299" y="289"/>
                  <a:pt x="299" y="289"/>
                </a:cubicBezTo>
                <a:lnTo>
                  <a:pt x="299" y="1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8" tIns="45725" rIns="91448" bIns="45725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Freeform 13"/>
          <p:cNvSpPr>
            <a:spLocks noEditPoints="1"/>
          </p:cNvSpPr>
          <p:nvPr/>
        </p:nvSpPr>
        <p:spPr bwMode="auto">
          <a:xfrm>
            <a:off x="1435698" y="3424339"/>
            <a:ext cx="1193687" cy="2200271"/>
          </a:xfrm>
          <a:custGeom>
            <a:avLst/>
            <a:gdLst>
              <a:gd name="T0" fmla="*/ 2 w 122"/>
              <a:gd name="T1" fmla="*/ 65 h 225"/>
              <a:gd name="T2" fmla="*/ 14 w 122"/>
              <a:gd name="T3" fmla="*/ 77 h 225"/>
              <a:gd name="T4" fmla="*/ 17 w 122"/>
              <a:gd name="T5" fmla="*/ 76 h 225"/>
              <a:gd name="T6" fmla="*/ 119 w 122"/>
              <a:gd name="T7" fmla="*/ 42 h 225"/>
              <a:gd name="T8" fmla="*/ 119 w 122"/>
              <a:gd name="T9" fmla="*/ 30 h 225"/>
              <a:gd name="T10" fmla="*/ 105 w 122"/>
              <a:gd name="T11" fmla="*/ 23 h 225"/>
              <a:gd name="T12" fmla="*/ 3 w 122"/>
              <a:gd name="T13" fmla="*/ 57 h 225"/>
              <a:gd name="T14" fmla="*/ 108 w 122"/>
              <a:gd name="T15" fmla="*/ 28 h 225"/>
              <a:gd name="T16" fmla="*/ 114 w 122"/>
              <a:gd name="T17" fmla="*/ 35 h 225"/>
              <a:gd name="T18" fmla="*/ 111 w 122"/>
              <a:gd name="T19" fmla="*/ 42 h 225"/>
              <a:gd name="T20" fmla="*/ 14 w 122"/>
              <a:gd name="T21" fmla="*/ 71 h 225"/>
              <a:gd name="T22" fmla="*/ 9 w 122"/>
              <a:gd name="T23" fmla="*/ 67 h 225"/>
              <a:gd name="T24" fmla="*/ 8 w 122"/>
              <a:gd name="T25" fmla="*/ 59 h 225"/>
              <a:gd name="T26" fmla="*/ 106 w 122"/>
              <a:gd name="T27" fmla="*/ 28 h 225"/>
              <a:gd name="T28" fmla="*/ 14 w 122"/>
              <a:gd name="T29" fmla="*/ 43 h 225"/>
              <a:gd name="T30" fmla="*/ 66 w 122"/>
              <a:gd name="T31" fmla="*/ 28 h 225"/>
              <a:gd name="T32" fmla="*/ 73 w 122"/>
              <a:gd name="T33" fmla="*/ 10 h 225"/>
              <a:gd name="T34" fmla="*/ 9 w 122"/>
              <a:gd name="T35" fmla="*/ 17 h 225"/>
              <a:gd name="T36" fmla="*/ 3 w 122"/>
              <a:gd name="T37" fmla="*/ 35 h 225"/>
              <a:gd name="T38" fmla="*/ 61 w 122"/>
              <a:gd name="T39" fmla="*/ 8 h 225"/>
              <a:gd name="T40" fmla="*/ 67 w 122"/>
              <a:gd name="T41" fmla="*/ 12 h 225"/>
              <a:gd name="T42" fmla="*/ 65 w 122"/>
              <a:gd name="T43" fmla="*/ 22 h 225"/>
              <a:gd name="T44" fmla="*/ 14 w 122"/>
              <a:gd name="T45" fmla="*/ 37 h 225"/>
              <a:gd name="T46" fmla="*/ 8 w 122"/>
              <a:gd name="T47" fmla="*/ 30 h 225"/>
              <a:gd name="T48" fmla="*/ 120 w 122"/>
              <a:gd name="T49" fmla="*/ 101 h 225"/>
              <a:gd name="T50" fmla="*/ 105 w 122"/>
              <a:gd name="T51" fmla="*/ 90 h 225"/>
              <a:gd name="T52" fmla="*/ 72 w 122"/>
              <a:gd name="T53" fmla="*/ 110 h 225"/>
              <a:gd name="T54" fmla="*/ 55 w 122"/>
              <a:gd name="T55" fmla="*/ 138 h 225"/>
              <a:gd name="T56" fmla="*/ 53 w 122"/>
              <a:gd name="T57" fmla="*/ 99 h 225"/>
              <a:gd name="T58" fmla="*/ 119 w 122"/>
              <a:gd name="T59" fmla="*/ 76 h 225"/>
              <a:gd name="T60" fmla="*/ 119 w 122"/>
              <a:gd name="T61" fmla="*/ 64 h 225"/>
              <a:gd name="T62" fmla="*/ 9 w 122"/>
              <a:gd name="T63" fmla="*/ 85 h 225"/>
              <a:gd name="T64" fmla="*/ 1 w 122"/>
              <a:gd name="T65" fmla="*/ 97 h 225"/>
              <a:gd name="T66" fmla="*/ 3 w 122"/>
              <a:gd name="T67" fmla="*/ 102 h 225"/>
              <a:gd name="T68" fmla="*/ 11 w 122"/>
              <a:gd name="T69" fmla="*/ 110 h 225"/>
              <a:gd name="T70" fmla="*/ 28 w 122"/>
              <a:gd name="T71" fmla="*/ 121 h 225"/>
              <a:gd name="T72" fmla="*/ 17 w 122"/>
              <a:gd name="T73" fmla="*/ 138 h 225"/>
              <a:gd name="T74" fmla="*/ 40 w 122"/>
              <a:gd name="T75" fmla="*/ 209 h 225"/>
              <a:gd name="T76" fmla="*/ 53 w 122"/>
              <a:gd name="T77" fmla="*/ 225 h 225"/>
              <a:gd name="T78" fmla="*/ 87 w 122"/>
              <a:gd name="T79" fmla="*/ 214 h 225"/>
              <a:gd name="T80" fmla="*/ 110 w 122"/>
              <a:gd name="T81" fmla="*/ 187 h 225"/>
              <a:gd name="T82" fmla="*/ 99 w 122"/>
              <a:gd name="T83" fmla="*/ 138 h 225"/>
              <a:gd name="T84" fmla="*/ 104 w 122"/>
              <a:gd name="T85" fmla="*/ 117 h 225"/>
              <a:gd name="T86" fmla="*/ 120 w 122"/>
              <a:gd name="T87" fmla="*/ 101 h 225"/>
              <a:gd name="T88" fmla="*/ 47 w 122"/>
              <a:gd name="T89" fmla="*/ 101 h 225"/>
              <a:gd name="T90" fmla="*/ 49 w 122"/>
              <a:gd name="T91" fmla="*/ 138 h 225"/>
              <a:gd name="T92" fmla="*/ 35 w 122"/>
              <a:gd name="T93" fmla="*/ 121 h 225"/>
              <a:gd name="T94" fmla="*/ 24 w 122"/>
              <a:gd name="T95" fmla="*/ 108 h 225"/>
              <a:gd name="T96" fmla="*/ 12 w 122"/>
              <a:gd name="T97" fmla="*/ 104 h 225"/>
              <a:gd name="T98" fmla="*/ 8 w 122"/>
              <a:gd name="T99" fmla="*/ 97 h 225"/>
              <a:gd name="T100" fmla="*/ 8 w 122"/>
              <a:gd name="T101" fmla="*/ 93 h 225"/>
              <a:gd name="T102" fmla="*/ 12 w 122"/>
              <a:gd name="T103" fmla="*/ 90 h 225"/>
              <a:gd name="T104" fmla="*/ 24 w 122"/>
              <a:gd name="T105" fmla="*/ 86 h 225"/>
              <a:gd name="T106" fmla="*/ 108 w 122"/>
              <a:gd name="T107" fmla="*/ 62 h 225"/>
              <a:gd name="T108" fmla="*/ 114 w 122"/>
              <a:gd name="T109" fmla="*/ 69 h 225"/>
              <a:gd name="T110" fmla="*/ 111 w 122"/>
              <a:gd name="T111" fmla="*/ 76 h 225"/>
              <a:gd name="T112" fmla="*/ 43 w 122"/>
              <a:gd name="T113" fmla="*/ 98 h 225"/>
              <a:gd name="T114" fmla="*/ 103 w 122"/>
              <a:gd name="T115" fmla="*/ 111 h 225"/>
              <a:gd name="T116" fmla="*/ 92 w 122"/>
              <a:gd name="T117" fmla="*/ 138 h 225"/>
              <a:gd name="T118" fmla="*/ 78 w 122"/>
              <a:gd name="T119" fmla="*/ 110 h 225"/>
              <a:gd name="T120" fmla="*/ 106 w 122"/>
              <a:gd name="T121" fmla="*/ 96 h 225"/>
              <a:gd name="T122" fmla="*/ 114 w 122"/>
              <a:gd name="T123" fmla="*/ 103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22" h="225">
                <a:moveTo>
                  <a:pt x="3" y="57"/>
                </a:moveTo>
                <a:cubicBezTo>
                  <a:pt x="1" y="59"/>
                  <a:pt x="1" y="62"/>
                  <a:pt x="2" y="65"/>
                </a:cubicBezTo>
                <a:cubicBezTo>
                  <a:pt x="3" y="69"/>
                  <a:pt x="3" y="69"/>
                  <a:pt x="3" y="69"/>
                </a:cubicBezTo>
                <a:cubicBezTo>
                  <a:pt x="4" y="74"/>
                  <a:pt x="9" y="77"/>
                  <a:pt x="14" y="77"/>
                </a:cubicBezTo>
                <a:cubicBezTo>
                  <a:pt x="14" y="77"/>
                  <a:pt x="14" y="77"/>
                  <a:pt x="14" y="77"/>
                </a:cubicBezTo>
                <a:cubicBezTo>
                  <a:pt x="15" y="77"/>
                  <a:pt x="16" y="77"/>
                  <a:pt x="17" y="76"/>
                </a:cubicBezTo>
                <a:cubicBezTo>
                  <a:pt x="112" y="48"/>
                  <a:pt x="112" y="48"/>
                  <a:pt x="112" y="48"/>
                </a:cubicBezTo>
                <a:cubicBezTo>
                  <a:pt x="115" y="47"/>
                  <a:pt x="118" y="45"/>
                  <a:pt x="119" y="42"/>
                </a:cubicBezTo>
                <a:cubicBezTo>
                  <a:pt x="120" y="40"/>
                  <a:pt x="121" y="37"/>
                  <a:pt x="120" y="34"/>
                </a:cubicBezTo>
                <a:cubicBezTo>
                  <a:pt x="119" y="30"/>
                  <a:pt x="119" y="30"/>
                  <a:pt x="119" y="30"/>
                </a:cubicBezTo>
                <a:cubicBezTo>
                  <a:pt x="117" y="25"/>
                  <a:pt x="113" y="22"/>
                  <a:pt x="108" y="22"/>
                </a:cubicBezTo>
                <a:cubicBezTo>
                  <a:pt x="107" y="22"/>
                  <a:pt x="106" y="22"/>
                  <a:pt x="105" y="23"/>
                </a:cubicBezTo>
                <a:cubicBezTo>
                  <a:pt x="9" y="51"/>
                  <a:pt x="9" y="51"/>
                  <a:pt x="9" y="51"/>
                </a:cubicBezTo>
                <a:cubicBezTo>
                  <a:pt x="6" y="52"/>
                  <a:pt x="4" y="54"/>
                  <a:pt x="3" y="57"/>
                </a:cubicBezTo>
                <a:close/>
                <a:moveTo>
                  <a:pt x="106" y="28"/>
                </a:moveTo>
                <a:cubicBezTo>
                  <a:pt x="107" y="28"/>
                  <a:pt x="107" y="28"/>
                  <a:pt x="108" y="28"/>
                </a:cubicBezTo>
                <a:cubicBezTo>
                  <a:pt x="110" y="28"/>
                  <a:pt x="112" y="30"/>
                  <a:pt x="113" y="32"/>
                </a:cubicBezTo>
                <a:cubicBezTo>
                  <a:pt x="114" y="35"/>
                  <a:pt x="114" y="35"/>
                  <a:pt x="114" y="35"/>
                </a:cubicBezTo>
                <a:cubicBezTo>
                  <a:pt x="115" y="37"/>
                  <a:pt x="114" y="38"/>
                  <a:pt x="114" y="40"/>
                </a:cubicBezTo>
                <a:cubicBezTo>
                  <a:pt x="113" y="41"/>
                  <a:pt x="112" y="42"/>
                  <a:pt x="111" y="42"/>
                </a:cubicBezTo>
                <a:cubicBezTo>
                  <a:pt x="15" y="71"/>
                  <a:pt x="15" y="71"/>
                  <a:pt x="15" y="71"/>
                </a:cubicBezTo>
                <a:cubicBezTo>
                  <a:pt x="15" y="71"/>
                  <a:pt x="14" y="71"/>
                  <a:pt x="14" y="71"/>
                </a:cubicBezTo>
                <a:cubicBezTo>
                  <a:pt x="14" y="71"/>
                  <a:pt x="14" y="71"/>
                  <a:pt x="14" y="71"/>
                </a:cubicBezTo>
                <a:cubicBezTo>
                  <a:pt x="11" y="71"/>
                  <a:pt x="9" y="69"/>
                  <a:pt x="9" y="67"/>
                </a:cubicBezTo>
                <a:cubicBezTo>
                  <a:pt x="8" y="63"/>
                  <a:pt x="8" y="63"/>
                  <a:pt x="8" y="63"/>
                </a:cubicBezTo>
                <a:cubicBezTo>
                  <a:pt x="7" y="62"/>
                  <a:pt x="7" y="61"/>
                  <a:pt x="8" y="59"/>
                </a:cubicBezTo>
                <a:cubicBezTo>
                  <a:pt x="9" y="58"/>
                  <a:pt x="10" y="57"/>
                  <a:pt x="11" y="57"/>
                </a:cubicBezTo>
                <a:lnTo>
                  <a:pt x="106" y="28"/>
                </a:lnTo>
                <a:close/>
                <a:moveTo>
                  <a:pt x="3" y="35"/>
                </a:moveTo>
                <a:cubicBezTo>
                  <a:pt x="4" y="40"/>
                  <a:pt x="9" y="43"/>
                  <a:pt x="14" y="43"/>
                </a:cubicBezTo>
                <a:cubicBezTo>
                  <a:pt x="15" y="43"/>
                  <a:pt x="16" y="43"/>
                  <a:pt x="17" y="43"/>
                </a:cubicBezTo>
                <a:cubicBezTo>
                  <a:pt x="66" y="28"/>
                  <a:pt x="66" y="28"/>
                  <a:pt x="66" y="28"/>
                </a:cubicBezTo>
                <a:cubicBezTo>
                  <a:pt x="72" y="26"/>
                  <a:pt x="76" y="19"/>
                  <a:pt x="74" y="13"/>
                </a:cubicBezTo>
                <a:cubicBezTo>
                  <a:pt x="73" y="10"/>
                  <a:pt x="73" y="10"/>
                  <a:pt x="73" y="10"/>
                </a:cubicBezTo>
                <a:cubicBezTo>
                  <a:pt x="71" y="4"/>
                  <a:pt x="65" y="0"/>
                  <a:pt x="59" y="2"/>
                </a:cubicBezTo>
                <a:cubicBezTo>
                  <a:pt x="9" y="17"/>
                  <a:pt x="9" y="17"/>
                  <a:pt x="9" y="17"/>
                </a:cubicBezTo>
                <a:cubicBezTo>
                  <a:pt x="3" y="19"/>
                  <a:pt x="0" y="25"/>
                  <a:pt x="2" y="31"/>
                </a:cubicBezTo>
                <a:lnTo>
                  <a:pt x="3" y="35"/>
                </a:lnTo>
                <a:close/>
                <a:moveTo>
                  <a:pt x="11" y="23"/>
                </a:moveTo>
                <a:cubicBezTo>
                  <a:pt x="61" y="8"/>
                  <a:pt x="61" y="8"/>
                  <a:pt x="61" y="8"/>
                </a:cubicBezTo>
                <a:cubicBezTo>
                  <a:pt x="61" y="8"/>
                  <a:pt x="62" y="8"/>
                  <a:pt x="62" y="8"/>
                </a:cubicBezTo>
                <a:cubicBezTo>
                  <a:pt x="64" y="8"/>
                  <a:pt x="67" y="9"/>
                  <a:pt x="67" y="12"/>
                </a:cubicBezTo>
                <a:cubicBezTo>
                  <a:pt x="68" y="15"/>
                  <a:pt x="68" y="15"/>
                  <a:pt x="68" y="15"/>
                </a:cubicBezTo>
                <a:cubicBezTo>
                  <a:pt x="69" y="18"/>
                  <a:pt x="68" y="21"/>
                  <a:pt x="65" y="22"/>
                </a:cubicBezTo>
                <a:cubicBezTo>
                  <a:pt x="15" y="37"/>
                  <a:pt x="15" y="37"/>
                  <a:pt x="15" y="37"/>
                </a:cubicBezTo>
                <a:cubicBezTo>
                  <a:pt x="15" y="37"/>
                  <a:pt x="14" y="37"/>
                  <a:pt x="14" y="37"/>
                </a:cubicBezTo>
                <a:cubicBezTo>
                  <a:pt x="11" y="37"/>
                  <a:pt x="9" y="36"/>
                  <a:pt x="9" y="33"/>
                </a:cubicBezTo>
                <a:cubicBezTo>
                  <a:pt x="8" y="30"/>
                  <a:pt x="8" y="30"/>
                  <a:pt x="8" y="30"/>
                </a:cubicBezTo>
                <a:cubicBezTo>
                  <a:pt x="7" y="27"/>
                  <a:pt x="8" y="24"/>
                  <a:pt x="11" y="23"/>
                </a:cubicBezTo>
                <a:close/>
                <a:moveTo>
                  <a:pt x="120" y="101"/>
                </a:moveTo>
                <a:cubicBezTo>
                  <a:pt x="119" y="97"/>
                  <a:pt x="119" y="97"/>
                  <a:pt x="119" y="97"/>
                </a:cubicBezTo>
                <a:cubicBezTo>
                  <a:pt x="117" y="92"/>
                  <a:pt x="110" y="88"/>
                  <a:pt x="105" y="90"/>
                </a:cubicBezTo>
                <a:cubicBezTo>
                  <a:pt x="82" y="96"/>
                  <a:pt x="82" y="96"/>
                  <a:pt x="82" y="96"/>
                </a:cubicBezTo>
                <a:cubicBezTo>
                  <a:pt x="76" y="98"/>
                  <a:pt x="72" y="104"/>
                  <a:pt x="72" y="110"/>
                </a:cubicBezTo>
                <a:cubicBezTo>
                  <a:pt x="72" y="138"/>
                  <a:pt x="72" y="138"/>
                  <a:pt x="72" y="138"/>
                </a:cubicBezTo>
                <a:cubicBezTo>
                  <a:pt x="55" y="138"/>
                  <a:pt x="55" y="138"/>
                  <a:pt x="55" y="138"/>
                </a:cubicBezTo>
                <a:cubicBezTo>
                  <a:pt x="55" y="106"/>
                  <a:pt x="55" y="106"/>
                  <a:pt x="55" y="106"/>
                </a:cubicBezTo>
                <a:cubicBezTo>
                  <a:pt x="55" y="104"/>
                  <a:pt x="54" y="101"/>
                  <a:pt x="53" y="99"/>
                </a:cubicBezTo>
                <a:cubicBezTo>
                  <a:pt x="112" y="82"/>
                  <a:pt x="112" y="82"/>
                  <a:pt x="112" y="82"/>
                </a:cubicBezTo>
                <a:cubicBezTo>
                  <a:pt x="115" y="81"/>
                  <a:pt x="118" y="79"/>
                  <a:pt x="119" y="76"/>
                </a:cubicBezTo>
                <a:cubicBezTo>
                  <a:pt x="120" y="73"/>
                  <a:pt x="121" y="70"/>
                  <a:pt x="120" y="67"/>
                </a:cubicBezTo>
                <a:cubicBezTo>
                  <a:pt x="119" y="64"/>
                  <a:pt x="119" y="64"/>
                  <a:pt x="119" y="64"/>
                </a:cubicBezTo>
                <a:cubicBezTo>
                  <a:pt x="117" y="58"/>
                  <a:pt x="110" y="54"/>
                  <a:pt x="105" y="56"/>
                </a:cubicBezTo>
                <a:cubicBezTo>
                  <a:pt x="9" y="85"/>
                  <a:pt x="9" y="85"/>
                  <a:pt x="9" y="85"/>
                </a:cubicBezTo>
                <a:cubicBezTo>
                  <a:pt x="6" y="86"/>
                  <a:pt x="4" y="88"/>
                  <a:pt x="3" y="90"/>
                </a:cubicBezTo>
                <a:cubicBezTo>
                  <a:pt x="1" y="92"/>
                  <a:pt x="1" y="95"/>
                  <a:pt x="1" y="97"/>
                </a:cubicBezTo>
                <a:cubicBezTo>
                  <a:pt x="2" y="98"/>
                  <a:pt x="2" y="98"/>
                  <a:pt x="2" y="99"/>
                </a:cubicBezTo>
                <a:cubicBezTo>
                  <a:pt x="3" y="102"/>
                  <a:pt x="3" y="102"/>
                  <a:pt x="3" y="102"/>
                </a:cubicBezTo>
                <a:cubicBezTo>
                  <a:pt x="4" y="106"/>
                  <a:pt x="7" y="109"/>
                  <a:pt x="10" y="110"/>
                </a:cubicBezTo>
                <a:cubicBezTo>
                  <a:pt x="11" y="110"/>
                  <a:pt x="11" y="110"/>
                  <a:pt x="11" y="110"/>
                </a:cubicBezTo>
                <a:cubicBezTo>
                  <a:pt x="23" y="113"/>
                  <a:pt x="23" y="113"/>
                  <a:pt x="23" y="113"/>
                </a:cubicBezTo>
                <a:cubicBezTo>
                  <a:pt x="26" y="114"/>
                  <a:pt x="28" y="118"/>
                  <a:pt x="28" y="121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17" y="138"/>
                  <a:pt x="17" y="138"/>
                  <a:pt x="17" y="138"/>
                </a:cubicBezTo>
                <a:cubicBezTo>
                  <a:pt x="17" y="187"/>
                  <a:pt x="17" y="187"/>
                  <a:pt x="17" y="187"/>
                </a:cubicBezTo>
                <a:cubicBezTo>
                  <a:pt x="17" y="199"/>
                  <a:pt x="28" y="208"/>
                  <a:pt x="40" y="209"/>
                </a:cubicBezTo>
                <a:cubicBezTo>
                  <a:pt x="40" y="214"/>
                  <a:pt x="40" y="214"/>
                  <a:pt x="40" y="214"/>
                </a:cubicBezTo>
                <a:cubicBezTo>
                  <a:pt x="40" y="220"/>
                  <a:pt x="46" y="225"/>
                  <a:pt x="53" y="225"/>
                </a:cubicBezTo>
                <a:cubicBezTo>
                  <a:pt x="74" y="225"/>
                  <a:pt x="74" y="225"/>
                  <a:pt x="74" y="225"/>
                </a:cubicBezTo>
                <a:cubicBezTo>
                  <a:pt x="81" y="225"/>
                  <a:pt x="87" y="220"/>
                  <a:pt x="87" y="214"/>
                </a:cubicBezTo>
                <a:cubicBezTo>
                  <a:pt x="87" y="209"/>
                  <a:pt x="87" y="209"/>
                  <a:pt x="87" y="209"/>
                </a:cubicBezTo>
                <a:cubicBezTo>
                  <a:pt x="99" y="208"/>
                  <a:pt x="110" y="199"/>
                  <a:pt x="110" y="187"/>
                </a:cubicBezTo>
                <a:cubicBezTo>
                  <a:pt x="110" y="138"/>
                  <a:pt x="110" y="138"/>
                  <a:pt x="110" y="138"/>
                </a:cubicBezTo>
                <a:cubicBezTo>
                  <a:pt x="99" y="138"/>
                  <a:pt x="99" y="138"/>
                  <a:pt x="99" y="138"/>
                </a:cubicBezTo>
                <a:cubicBezTo>
                  <a:pt x="99" y="125"/>
                  <a:pt x="99" y="125"/>
                  <a:pt x="99" y="125"/>
                </a:cubicBezTo>
                <a:cubicBezTo>
                  <a:pt x="99" y="122"/>
                  <a:pt x="101" y="118"/>
                  <a:pt x="104" y="117"/>
                </a:cubicBezTo>
                <a:cubicBezTo>
                  <a:pt x="112" y="115"/>
                  <a:pt x="112" y="115"/>
                  <a:pt x="112" y="115"/>
                </a:cubicBezTo>
                <a:cubicBezTo>
                  <a:pt x="118" y="113"/>
                  <a:pt x="122" y="107"/>
                  <a:pt x="120" y="101"/>
                </a:cubicBezTo>
                <a:close/>
                <a:moveTo>
                  <a:pt x="43" y="98"/>
                </a:moveTo>
                <a:cubicBezTo>
                  <a:pt x="45" y="99"/>
                  <a:pt x="46" y="100"/>
                  <a:pt x="47" y="101"/>
                </a:cubicBezTo>
                <a:cubicBezTo>
                  <a:pt x="48" y="103"/>
                  <a:pt x="49" y="104"/>
                  <a:pt x="49" y="106"/>
                </a:cubicBezTo>
                <a:cubicBezTo>
                  <a:pt x="49" y="138"/>
                  <a:pt x="49" y="138"/>
                  <a:pt x="49" y="138"/>
                </a:cubicBezTo>
                <a:cubicBezTo>
                  <a:pt x="35" y="138"/>
                  <a:pt x="35" y="138"/>
                  <a:pt x="35" y="138"/>
                </a:cubicBezTo>
                <a:cubicBezTo>
                  <a:pt x="35" y="121"/>
                  <a:pt x="35" y="121"/>
                  <a:pt x="35" y="121"/>
                </a:cubicBezTo>
                <a:cubicBezTo>
                  <a:pt x="35" y="116"/>
                  <a:pt x="30" y="110"/>
                  <a:pt x="25" y="108"/>
                </a:cubicBezTo>
                <a:cubicBezTo>
                  <a:pt x="25" y="108"/>
                  <a:pt x="24" y="108"/>
                  <a:pt x="24" y="108"/>
                </a:cubicBezTo>
                <a:cubicBezTo>
                  <a:pt x="13" y="104"/>
                  <a:pt x="13" y="104"/>
                  <a:pt x="13" y="104"/>
                </a:cubicBezTo>
                <a:cubicBezTo>
                  <a:pt x="12" y="104"/>
                  <a:pt x="12" y="104"/>
                  <a:pt x="12" y="104"/>
                </a:cubicBezTo>
                <a:cubicBezTo>
                  <a:pt x="10" y="104"/>
                  <a:pt x="9" y="102"/>
                  <a:pt x="9" y="101"/>
                </a:cubicBezTo>
                <a:cubicBezTo>
                  <a:pt x="8" y="97"/>
                  <a:pt x="8" y="97"/>
                  <a:pt x="8" y="97"/>
                </a:cubicBezTo>
                <a:cubicBezTo>
                  <a:pt x="8" y="97"/>
                  <a:pt x="8" y="97"/>
                  <a:pt x="8" y="97"/>
                </a:cubicBezTo>
                <a:cubicBezTo>
                  <a:pt x="7" y="96"/>
                  <a:pt x="7" y="94"/>
                  <a:pt x="8" y="93"/>
                </a:cubicBezTo>
                <a:cubicBezTo>
                  <a:pt x="9" y="92"/>
                  <a:pt x="10" y="91"/>
                  <a:pt x="11" y="90"/>
                </a:cubicBezTo>
                <a:cubicBezTo>
                  <a:pt x="12" y="90"/>
                  <a:pt x="12" y="90"/>
                  <a:pt x="12" y="90"/>
                </a:cubicBezTo>
                <a:cubicBezTo>
                  <a:pt x="13" y="90"/>
                  <a:pt x="13" y="90"/>
                  <a:pt x="13" y="90"/>
                </a:cubicBezTo>
                <a:cubicBezTo>
                  <a:pt x="24" y="86"/>
                  <a:pt x="24" y="86"/>
                  <a:pt x="24" y="86"/>
                </a:cubicBezTo>
                <a:cubicBezTo>
                  <a:pt x="106" y="62"/>
                  <a:pt x="106" y="62"/>
                  <a:pt x="106" y="62"/>
                </a:cubicBezTo>
                <a:cubicBezTo>
                  <a:pt x="107" y="62"/>
                  <a:pt x="107" y="62"/>
                  <a:pt x="108" y="62"/>
                </a:cubicBezTo>
                <a:cubicBezTo>
                  <a:pt x="110" y="62"/>
                  <a:pt x="112" y="63"/>
                  <a:pt x="113" y="66"/>
                </a:cubicBezTo>
                <a:cubicBezTo>
                  <a:pt x="114" y="69"/>
                  <a:pt x="114" y="69"/>
                  <a:pt x="114" y="69"/>
                </a:cubicBezTo>
                <a:cubicBezTo>
                  <a:pt x="115" y="71"/>
                  <a:pt x="114" y="72"/>
                  <a:pt x="114" y="73"/>
                </a:cubicBezTo>
                <a:cubicBezTo>
                  <a:pt x="113" y="74"/>
                  <a:pt x="112" y="75"/>
                  <a:pt x="111" y="76"/>
                </a:cubicBezTo>
                <a:cubicBezTo>
                  <a:pt x="49" y="94"/>
                  <a:pt x="49" y="94"/>
                  <a:pt x="49" y="94"/>
                </a:cubicBezTo>
                <a:cubicBezTo>
                  <a:pt x="39" y="97"/>
                  <a:pt x="43" y="98"/>
                  <a:pt x="43" y="98"/>
                </a:cubicBezTo>
                <a:close/>
                <a:moveTo>
                  <a:pt x="111" y="109"/>
                </a:moveTo>
                <a:cubicBezTo>
                  <a:pt x="103" y="111"/>
                  <a:pt x="103" y="111"/>
                  <a:pt x="103" y="111"/>
                </a:cubicBezTo>
                <a:cubicBezTo>
                  <a:pt x="97" y="113"/>
                  <a:pt x="92" y="119"/>
                  <a:pt x="92" y="125"/>
                </a:cubicBezTo>
                <a:cubicBezTo>
                  <a:pt x="92" y="138"/>
                  <a:pt x="92" y="138"/>
                  <a:pt x="92" y="138"/>
                </a:cubicBezTo>
                <a:cubicBezTo>
                  <a:pt x="78" y="138"/>
                  <a:pt x="78" y="138"/>
                  <a:pt x="78" y="138"/>
                </a:cubicBezTo>
                <a:cubicBezTo>
                  <a:pt x="78" y="110"/>
                  <a:pt x="78" y="110"/>
                  <a:pt x="78" y="110"/>
                </a:cubicBezTo>
                <a:cubicBezTo>
                  <a:pt x="78" y="107"/>
                  <a:pt x="81" y="103"/>
                  <a:pt x="84" y="102"/>
                </a:cubicBezTo>
                <a:cubicBezTo>
                  <a:pt x="106" y="96"/>
                  <a:pt x="106" y="96"/>
                  <a:pt x="106" y="96"/>
                </a:cubicBezTo>
                <a:cubicBezTo>
                  <a:pt x="109" y="95"/>
                  <a:pt x="112" y="96"/>
                  <a:pt x="113" y="99"/>
                </a:cubicBezTo>
                <a:cubicBezTo>
                  <a:pt x="114" y="103"/>
                  <a:pt x="114" y="103"/>
                  <a:pt x="114" y="103"/>
                </a:cubicBezTo>
                <a:cubicBezTo>
                  <a:pt x="115" y="106"/>
                  <a:pt x="113" y="109"/>
                  <a:pt x="111" y="10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8" tIns="45725" rIns="91448" bIns="45725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92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tro Special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G:\DVD_Art_08-10-2010\Artwork_Imagery\Brand Photos\Microsoft HealthVault - exp Nov20-2013\1010031_01_03_167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90762" y="750205"/>
            <a:ext cx="2010972" cy="3392424"/>
          </a:xfrm>
          <a:prstGeom prst="rect">
            <a:avLst/>
          </a:prstGeom>
          <a:noFill/>
          <a:ln>
            <a:noFill/>
          </a:ln>
          <a:effectLst>
            <a:outerShdw blurRad="558800" dir="5400000" sx="90000" sy="-19000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eform 20"/>
          <p:cNvSpPr>
            <a:spLocks/>
          </p:cNvSpPr>
          <p:nvPr/>
        </p:nvSpPr>
        <p:spPr bwMode="gray">
          <a:xfrm>
            <a:off x="7447771" y="748555"/>
            <a:ext cx="4744232" cy="3394075"/>
          </a:xfrm>
          <a:custGeom>
            <a:avLst/>
            <a:gdLst>
              <a:gd name="T0" fmla="*/ 0 w 2135"/>
              <a:gd name="T1" fmla="*/ 0 h 2138"/>
              <a:gd name="T2" fmla="*/ 2135 w 2135"/>
              <a:gd name="T3" fmla="*/ 0 h 2138"/>
              <a:gd name="T4" fmla="*/ 2135 w 2135"/>
              <a:gd name="T5" fmla="*/ 2138 h 2138"/>
              <a:gd name="T6" fmla="*/ 0 w 2135"/>
              <a:gd name="T7" fmla="*/ 2138 h 2138"/>
              <a:gd name="T8" fmla="*/ 0 w 2135"/>
              <a:gd name="T9" fmla="*/ 0 h 2138"/>
              <a:gd name="T10" fmla="*/ 0 w 2135"/>
              <a:gd name="T11" fmla="*/ 0 h 2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35" h="2138">
                <a:moveTo>
                  <a:pt x="0" y="0"/>
                </a:moveTo>
                <a:lnTo>
                  <a:pt x="2135" y="0"/>
                </a:lnTo>
                <a:lnTo>
                  <a:pt x="2135" y="2138"/>
                </a:lnTo>
                <a:lnTo>
                  <a:pt x="0" y="2138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64BE46"/>
          </a:solidFill>
          <a:ln>
            <a:noFill/>
          </a:ln>
          <a:effectLst>
            <a:outerShdw blurRad="558800" dir="5400000" sx="90000" sy="-19000" rotWithShape="0">
              <a:prstClr val="black">
                <a:alpha val="20000"/>
              </a:prstClr>
            </a:outerShdw>
          </a:effectLst>
        </p:spPr>
        <p:txBody>
          <a:bodyPr vert="horz" wrap="square" lIns="91448" tIns="45725" rIns="91448" bIns="45725" numCol="1" anchor="t" anchorCtr="0" compatLnSpc="1">
            <a:prstTxWarp prst="textNoShape">
              <a:avLst/>
            </a:prstTxWarp>
          </a:bodyPr>
          <a:lstStyle/>
          <a:p>
            <a:pPr defTabSz="914460">
              <a:defRPr/>
            </a:pPr>
            <a:endParaRPr lang="en-US" sz="1867" kern="0" dirty="0">
              <a:solidFill>
                <a:sysClr val="windowText" lastClr="000000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2" y="748556"/>
            <a:ext cx="987809" cy="3435351"/>
            <a:chOff x="0" y="1249363"/>
            <a:chExt cx="1041400" cy="3435350"/>
          </a:xfrm>
          <a:effectLst>
            <a:outerShdw blurRad="508000" dist="431800" dir="5400000" algn="ctr" rotWithShape="0">
              <a:srgbClr val="292929">
                <a:alpha val="20000"/>
              </a:srgbClr>
            </a:outerShdw>
          </a:effectLst>
        </p:grpSpPr>
        <p:sp>
          <p:nvSpPr>
            <p:cNvPr id="24" name="Freeform 6"/>
            <p:cNvSpPr>
              <a:spLocks/>
            </p:cNvSpPr>
            <p:nvPr/>
          </p:nvSpPr>
          <p:spPr bwMode="gray">
            <a:xfrm>
              <a:off x="0" y="1249363"/>
              <a:ext cx="1041400" cy="3394075"/>
            </a:xfrm>
            <a:custGeom>
              <a:avLst/>
              <a:gdLst>
                <a:gd name="T0" fmla="*/ 656 w 656"/>
                <a:gd name="T1" fmla="*/ 1738 h 2138"/>
                <a:gd name="T2" fmla="*/ 0 w 656"/>
                <a:gd name="T3" fmla="*/ 2138 h 2138"/>
                <a:gd name="T4" fmla="*/ 0 w 656"/>
                <a:gd name="T5" fmla="*/ 0 h 2138"/>
                <a:gd name="T6" fmla="*/ 656 w 656"/>
                <a:gd name="T7" fmla="*/ 240 h 2138"/>
                <a:gd name="T8" fmla="*/ 656 w 656"/>
                <a:gd name="T9" fmla="*/ 1738 h 2138"/>
                <a:gd name="T10" fmla="*/ 656 w 656"/>
                <a:gd name="T11" fmla="*/ 1738 h 2138"/>
                <a:gd name="T12" fmla="*/ 656 w 656"/>
                <a:gd name="T13" fmla="*/ 1738 h 2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6" h="2138">
                  <a:moveTo>
                    <a:pt x="656" y="1738"/>
                  </a:moveTo>
                  <a:lnTo>
                    <a:pt x="0" y="2138"/>
                  </a:lnTo>
                  <a:lnTo>
                    <a:pt x="0" y="0"/>
                  </a:lnTo>
                  <a:lnTo>
                    <a:pt x="656" y="240"/>
                  </a:lnTo>
                  <a:lnTo>
                    <a:pt x="656" y="1738"/>
                  </a:lnTo>
                  <a:lnTo>
                    <a:pt x="656" y="1738"/>
                  </a:lnTo>
                  <a:lnTo>
                    <a:pt x="656" y="1738"/>
                  </a:lnTo>
                  <a:close/>
                </a:path>
              </a:pathLst>
            </a:custGeom>
            <a:gradFill flip="none" rotWithShape="1">
              <a:gsLst>
                <a:gs pos="82000">
                  <a:srgbClr val="F3722C"/>
                </a:gs>
                <a:gs pos="0">
                  <a:srgbClr val="F47836"/>
                </a:gs>
                <a:gs pos="100000">
                  <a:srgbClr val="ED5D0D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60">
                <a:defRPr/>
              </a:pPr>
              <a:endParaRPr lang="en-US" sz="1867" kern="0" dirty="0">
                <a:solidFill>
                  <a:sysClr val="windowText" lastClr="000000"/>
                </a:solidFill>
                <a:latin typeface="微软雅黑" panose="020B0503020204020204" pitchFamily="34" charset="-122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1249363"/>
              <a:ext cx="1041400" cy="3435350"/>
            </a:xfrm>
            <a:prstGeom prst="rect">
              <a:avLst/>
            </a:prstGeom>
            <a:effectLst>
              <a:outerShdw blurRad="508000" dist="431800" dir="5400000" rotWithShape="0">
                <a:prstClr val="black">
                  <a:alpha val="20000"/>
                </a:prstClr>
              </a:outerShdw>
            </a:effectLst>
          </p:spPr>
        </p:pic>
      </p:grpSp>
      <p:grpSp>
        <p:nvGrpSpPr>
          <p:cNvPr id="26" name="Group 25"/>
          <p:cNvGrpSpPr/>
          <p:nvPr/>
        </p:nvGrpSpPr>
        <p:grpSpPr bwMode="gray">
          <a:xfrm>
            <a:off x="1037933" y="748555"/>
            <a:ext cx="1070127" cy="3394075"/>
            <a:chOff x="1095375" y="1249363"/>
            <a:chExt cx="1114426" cy="3394075"/>
          </a:xfrm>
          <a:effectLst>
            <a:outerShdw blurRad="508000" dist="431800" dir="5400000" algn="ctr" rotWithShape="0">
              <a:srgbClr val="292929">
                <a:alpha val="20000"/>
              </a:srgbClr>
            </a:outerShdw>
          </a:effectLst>
        </p:grpSpPr>
        <p:sp>
          <p:nvSpPr>
            <p:cNvPr id="27" name="Freeform 7"/>
            <p:cNvSpPr>
              <a:spLocks/>
            </p:cNvSpPr>
            <p:nvPr/>
          </p:nvSpPr>
          <p:spPr bwMode="gray">
            <a:xfrm>
              <a:off x="1095375" y="1249363"/>
              <a:ext cx="1114425" cy="3394075"/>
            </a:xfrm>
            <a:custGeom>
              <a:avLst/>
              <a:gdLst>
                <a:gd name="T0" fmla="*/ 702 w 702"/>
                <a:gd name="T1" fmla="*/ 1738 h 2138"/>
                <a:gd name="T2" fmla="*/ 0 w 702"/>
                <a:gd name="T3" fmla="*/ 2138 h 2138"/>
                <a:gd name="T4" fmla="*/ 0 w 702"/>
                <a:gd name="T5" fmla="*/ 0 h 2138"/>
                <a:gd name="T6" fmla="*/ 702 w 702"/>
                <a:gd name="T7" fmla="*/ 240 h 2138"/>
                <a:gd name="T8" fmla="*/ 702 w 702"/>
                <a:gd name="T9" fmla="*/ 1738 h 2138"/>
                <a:gd name="T10" fmla="*/ 702 w 702"/>
                <a:gd name="T11" fmla="*/ 1738 h 2138"/>
                <a:gd name="T12" fmla="*/ 702 w 702"/>
                <a:gd name="T13" fmla="*/ 1738 h 2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2" h="2138">
                  <a:moveTo>
                    <a:pt x="702" y="1738"/>
                  </a:moveTo>
                  <a:lnTo>
                    <a:pt x="0" y="2138"/>
                  </a:lnTo>
                  <a:lnTo>
                    <a:pt x="0" y="0"/>
                  </a:lnTo>
                  <a:lnTo>
                    <a:pt x="702" y="240"/>
                  </a:lnTo>
                  <a:lnTo>
                    <a:pt x="702" y="1738"/>
                  </a:lnTo>
                  <a:lnTo>
                    <a:pt x="702" y="1738"/>
                  </a:lnTo>
                  <a:lnTo>
                    <a:pt x="702" y="1738"/>
                  </a:lnTo>
                  <a:close/>
                </a:path>
              </a:pathLst>
            </a:custGeom>
            <a:gradFill>
              <a:gsLst>
                <a:gs pos="85000">
                  <a:srgbClr val="FCBC07"/>
                </a:gs>
                <a:gs pos="0">
                  <a:srgbClr val="FFBE0A"/>
                </a:gs>
                <a:gs pos="100000">
                  <a:srgbClr val="EAAD00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60">
                <a:defRPr/>
              </a:pPr>
              <a:endParaRPr lang="en-US" sz="1867" kern="0" dirty="0">
                <a:solidFill>
                  <a:sysClr val="windowText" lastClr="000000"/>
                </a:solidFill>
                <a:latin typeface="微软雅黑" panose="020B0503020204020204" pitchFamily="34" charset="-122"/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1095375" y="1249363"/>
              <a:ext cx="1114426" cy="3394075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 bwMode="gray">
          <a:xfrm>
            <a:off x="2158181" y="748555"/>
            <a:ext cx="1289640" cy="3394075"/>
            <a:chOff x="2260600" y="1249363"/>
            <a:chExt cx="1324168" cy="3394075"/>
          </a:xfrm>
          <a:effectLst>
            <a:outerShdw blurRad="508000" dist="431800" dir="5400000" algn="ctr" rotWithShape="0">
              <a:srgbClr val="292929">
                <a:alpha val="20000"/>
              </a:srgbClr>
            </a:outerShdw>
          </a:effectLst>
        </p:grpSpPr>
        <p:sp>
          <p:nvSpPr>
            <p:cNvPr id="30" name="Freeform 8"/>
            <p:cNvSpPr>
              <a:spLocks/>
            </p:cNvSpPr>
            <p:nvPr/>
          </p:nvSpPr>
          <p:spPr bwMode="gray">
            <a:xfrm>
              <a:off x="2260600" y="1249363"/>
              <a:ext cx="1322388" cy="3394075"/>
            </a:xfrm>
            <a:custGeom>
              <a:avLst/>
              <a:gdLst>
                <a:gd name="T0" fmla="*/ 833 w 833"/>
                <a:gd name="T1" fmla="*/ 1738 h 2138"/>
                <a:gd name="T2" fmla="*/ 0 w 833"/>
                <a:gd name="T3" fmla="*/ 2138 h 2138"/>
                <a:gd name="T4" fmla="*/ 0 w 833"/>
                <a:gd name="T5" fmla="*/ 0 h 2138"/>
                <a:gd name="T6" fmla="*/ 833 w 833"/>
                <a:gd name="T7" fmla="*/ 240 h 2138"/>
                <a:gd name="T8" fmla="*/ 833 w 833"/>
                <a:gd name="T9" fmla="*/ 1738 h 2138"/>
                <a:gd name="T10" fmla="*/ 833 w 833"/>
                <a:gd name="T11" fmla="*/ 1738 h 2138"/>
                <a:gd name="T12" fmla="*/ 833 w 833"/>
                <a:gd name="T13" fmla="*/ 1738 h 2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3" h="2138">
                  <a:moveTo>
                    <a:pt x="833" y="1738"/>
                  </a:moveTo>
                  <a:lnTo>
                    <a:pt x="0" y="2138"/>
                  </a:lnTo>
                  <a:lnTo>
                    <a:pt x="0" y="0"/>
                  </a:lnTo>
                  <a:lnTo>
                    <a:pt x="833" y="240"/>
                  </a:lnTo>
                  <a:lnTo>
                    <a:pt x="833" y="1738"/>
                  </a:lnTo>
                  <a:lnTo>
                    <a:pt x="833" y="1738"/>
                  </a:lnTo>
                  <a:lnTo>
                    <a:pt x="833" y="1738"/>
                  </a:lnTo>
                  <a:close/>
                </a:path>
              </a:pathLst>
            </a:custGeom>
            <a:gradFill>
              <a:gsLst>
                <a:gs pos="82000">
                  <a:srgbClr val="61B943"/>
                </a:gs>
                <a:gs pos="0">
                  <a:srgbClr val="64BE46"/>
                </a:gs>
                <a:gs pos="100000">
                  <a:srgbClr val="58AD3D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60">
                <a:defRPr/>
              </a:pPr>
              <a:endParaRPr lang="en-US" sz="1867" kern="0" dirty="0">
                <a:solidFill>
                  <a:sysClr val="windowText" lastClr="000000"/>
                </a:solidFill>
                <a:latin typeface="微软雅黑" panose="020B0503020204020204" pitchFamily="34" charset="-122"/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2261460" y="1249363"/>
              <a:ext cx="1323308" cy="3394075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 bwMode="gray">
          <a:xfrm>
            <a:off x="3497944" y="748555"/>
            <a:ext cx="1676837" cy="3394075"/>
            <a:chOff x="3633788" y="1249363"/>
            <a:chExt cx="1676400" cy="3394075"/>
          </a:xfrm>
          <a:effectLst>
            <a:outerShdw blurRad="508000" dist="431800" dir="5400000" algn="ctr" rotWithShape="0">
              <a:srgbClr val="292929">
                <a:alpha val="20000"/>
              </a:srgbClr>
            </a:outerShdw>
          </a:effectLst>
        </p:grpSpPr>
        <p:sp>
          <p:nvSpPr>
            <p:cNvPr id="33" name="Freeform 9"/>
            <p:cNvSpPr>
              <a:spLocks/>
            </p:cNvSpPr>
            <p:nvPr/>
          </p:nvSpPr>
          <p:spPr bwMode="gray">
            <a:xfrm>
              <a:off x="3633788" y="1249363"/>
              <a:ext cx="1676400" cy="3394075"/>
            </a:xfrm>
            <a:custGeom>
              <a:avLst/>
              <a:gdLst>
                <a:gd name="T0" fmla="*/ 1056 w 1056"/>
                <a:gd name="T1" fmla="*/ 1738 h 2138"/>
                <a:gd name="T2" fmla="*/ 0 w 1056"/>
                <a:gd name="T3" fmla="*/ 2138 h 2138"/>
                <a:gd name="T4" fmla="*/ 0 w 1056"/>
                <a:gd name="T5" fmla="*/ 0 h 2138"/>
                <a:gd name="T6" fmla="*/ 1056 w 1056"/>
                <a:gd name="T7" fmla="*/ 240 h 2138"/>
                <a:gd name="T8" fmla="*/ 1056 w 1056"/>
                <a:gd name="T9" fmla="*/ 1738 h 2138"/>
                <a:gd name="T10" fmla="*/ 1056 w 1056"/>
                <a:gd name="T11" fmla="*/ 1738 h 2138"/>
                <a:gd name="T12" fmla="*/ 1056 w 1056"/>
                <a:gd name="T13" fmla="*/ 1738 h 2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6" h="2138">
                  <a:moveTo>
                    <a:pt x="1056" y="1738"/>
                  </a:moveTo>
                  <a:lnTo>
                    <a:pt x="0" y="2138"/>
                  </a:lnTo>
                  <a:lnTo>
                    <a:pt x="0" y="0"/>
                  </a:lnTo>
                  <a:lnTo>
                    <a:pt x="1056" y="240"/>
                  </a:lnTo>
                  <a:lnTo>
                    <a:pt x="1056" y="1738"/>
                  </a:lnTo>
                  <a:lnTo>
                    <a:pt x="1056" y="1738"/>
                  </a:lnTo>
                  <a:lnTo>
                    <a:pt x="1056" y="1738"/>
                  </a:lnTo>
                  <a:close/>
                </a:path>
              </a:pathLst>
            </a:custGeom>
            <a:gradFill>
              <a:gsLst>
                <a:gs pos="83000">
                  <a:srgbClr val="308A9F"/>
                </a:gs>
                <a:gs pos="0">
                  <a:srgbClr val="3497AE"/>
                </a:gs>
                <a:gs pos="100000">
                  <a:srgbClr val="297587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60">
                <a:defRPr/>
              </a:pPr>
              <a:endParaRPr lang="en-US" sz="1867" kern="0" dirty="0">
                <a:solidFill>
                  <a:sysClr val="windowText" lastClr="000000"/>
                </a:solidFill>
                <a:latin typeface="微软雅黑" panose="020B0503020204020204" pitchFamily="34" charset="-122"/>
              </a:endParaRP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3633788" y="1249363"/>
              <a:ext cx="1676400" cy="3394075"/>
            </a:xfrm>
            <a:prstGeom prst="rect">
              <a:avLst/>
            </a:prstGeom>
          </p:spPr>
        </p:pic>
      </p:grpSp>
      <p:sp>
        <p:nvSpPr>
          <p:cNvPr id="35" name="Freeform 12"/>
          <p:cNvSpPr>
            <a:spLocks/>
          </p:cNvSpPr>
          <p:nvPr/>
        </p:nvSpPr>
        <p:spPr bwMode="gray">
          <a:xfrm>
            <a:off x="3" y="4261765"/>
            <a:ext cx="1454335" cy="843084"/>
          </a:xfrm>
          <a:custGeom>
            <a:avLst/>
            <a:gdLst>
              <a:gd name="T0" fmla="*/ 0 w 910"/>
              <a:gd name="T1" fmla="*/ 0 h 578"/>
              <a:gd name="T2" fmla="*/ 910 w 910"/>
              <a:gd name="T3" fmla="*/ 0 h 578"/>
              <a:gd name="T4" fmla="*/ 910 w 910"/>
              <a:gd name="T5" fmla="*/ 578 h 578"/>
              <a:gd name="T6" fmla="*/ 0 w 910"/>
              <a:gd name="T7" fmla="*/ 578 h 578"/>
              <a:gd name="T8" fmla="*/ 0 w 910"/>
              <a:gd name="T9" fmla="*/ 0 h 578"/>
              <a:gd name="T10" fmla="*/ 0 w 910"/>
              <a:gd name="T11" fmla="*/ 0 h 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10" h="578">
                <a:moveTo>
                  <a:pt x="0" y="0"/>
                </a:moveTo>
                <a:lnTo>
                  <a:pt x="910" y="0"/>
                </a:lnTo>
                <a:lnTo>
                  <a:pt x="910" y="578"/>
                </a:lnTo>
                <a:lnTo>
                  <a:pt x="0" y="578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5F5F5F">
              <a:lumMod val="75000"/>
            </a:srgbClr>
          </a:solidFill>
          <a:ln>
            <a:noFill/>
          </a:ln>
        </p:spPr>
        <p:txBody>
          <a:bodyPr vert="horz" wrap="square" lIns="91448" tIns="45725" rIns="91448" bIns="45725" numCol="1" anchor="t" anchorCtr="0" compatLnSpc="1">
            <a:prstTxWarp prst="textNoShape">
              <a:avLst/>
            </a:prstTxWarp>
          </a:bodyPr>
          <a:lstStyle/>
          <a:p>
            <a:pPr defTabSz="914460">
              <a:defRPr/>
            </a:pPr>
            <a:endParaRPr lang="en-US" sz="1867" kern="0" dirty="0">
              <a:solidFill>
                <a:sysClr val="windowText" lastClr="00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36" name="Freeform 13"/>
          <p:cNvSpPr>
            <a:spLocks/>
          </p:cNvSpPr>
          <p:nvPr/>
        </p:nvSpPr>
        <p:spPr bwMode="gray">
          <a:xfrm>
            <a:off x="1502170" y="4261765"/>
            <a:ext cx="10686657" cy="843084"/>
          </a:xfrm>
          <a:custGeom>
            <a:avLst/>
            <a:gdLst>
              <a:gd name="T0" fmla="*/ 0 w 6730"/>
              <a:gd name="T1" fmla="*/ 0 h 578"/>
              <a:gd name="T2" fmla="*/ 6730 w 6730"/>
              <a:gd name="T3" fmla="*/ 0 h 578"/>
              <a:gd name="T4" fmla="*/ 6730 w 6730"/>
              <a:gd name="T5" fmla="*/ 578 h 578"/>
              <a:gd name="T6" fmla="*/ 0 w 6730"/>
              <a:gd name="T7" fmla="*/ 578 h 578"/>
              <a:gd name="T8" fmla="*/ 0 w 6730"/>
              <a:gd name="T9" fmla="*/ 0 h 578"/>
              <a:gd name="T10" fmla="*/ 0 w 6730"/>
              <a:gd name="T11" fmla="*/ 0 h 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730" h="578">
                <a:moveTo>
                  <a:pt x="0" y="0"/>
                </a:moveTo>
                <a:lnTo>
                  <a:pt x="6730" y="0"/>
                </a:lnTo>
                <a:lnTo>
                  <a:pt x="6730" y="578"/>
                </a:lnTo>
                <a:lnTo>
                  <a:pt x="0" y="578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5F5F5F">
              <a:lumMod val="75000"/>
            </a:srgbClr>
          </a:solidFill>
          <a:ln>
            <a:noFill/>
          </a:ln>
        </p:spPr>
        <p:txBody>
          <a:bodyPr vert="horz" wrap="square" lIns="274344" tIns="45725" rIns="91448" bIns="45725" numCol="1" anchor="ctr" anchorCtr="0" compatLnSpc="1">
            <a:prstTxWarp prst="textNoShape">
              <a:avLst/>
            </a:prstTxWarp>
          </a:bodyPr>
          <a:lstStyle/>
          <a:p>
            <a:pPr defTabSz="914460">
              <a:defRPr/>
            </a:pPr>
            <a:endParaRPr lang="en-US" sz="3600" kern="0" dirty="0">
              <a:gradFill>
                <a:gsLst>
                  <a:gs pos="0">
                    <a:srgbClr val="FFFFFF"/>
                  </a:gs>
                  <a:gs pos="86000">
                    <a:srgbClr val="FFFFFF"/>
                  </a:gs>
                </a:gsLst>
                <a:lin ang="10800000" scaled="1"/>
              </a:gradFill>
              <a:latin typeface="微软雅黑" panose="020B0503020204020204" pitchFamily="34" charset="-122"/>
            </a:endParaRPr>
          </a:p>
        </p:txBody>
      </p:sp>
      <p:sp>
        <p:nvSpPr>
          <p:cNvPr id="39" name="Content Placeholder 37"/>
          <p:cNvSpPr>
            <a:spLocks noGrp="1"/>
          </p:cNvSpPr>
          <p:nvPr>
            <p:ph sz="quarter" idx="10" hasCustomPrompt="1"/>
          </p:nvPr>
        </p:nvSpPr>
        <p:spPr>
          <a:xfrm>
            <a:off x="1700655" y="4212482"/>
            <a:ext cx="10340493" cy="923330"/>
          </a:xfrm>
        </p:spPr>
        <p:txBody>
          <a:bodyPr anchor="ctr"/>
          <a:lstStyle>
            <a:lvl1pPr marL="0" indent="0">
              <a:buFont typeface="Arial" pitchFamily="34" charset="0"/>
              <a:buNone/>
              <a:defRPr kumimoji="0" lang="en-US" sz="60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108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defRPr>
            </a:lvl1pPr>
          </a:lstStyle>
          <a:p>
            <a:pPr marL="0" marR="0" lvl="0" indent="0" algn="l" defTabSz="914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to…</a:t>
            </a:r>
            <a:endParaRPr lang="en-US" dirty="0"/>
          </a:p>
        </p:txBody>
      </p:sp>
      <p:sp>
        <p:nvSpPr>
          <p:cNvPr id="41" name="Content Placeholder 40"/>
          <p:cNvSpPr>
            <a:spLocks noGrp="1"/>
          </p:cNvSpPr>
          <p:nvPr>
            <p:ph sz="quarter" idx="11" hasCustomPrompt="1"/>
          </p:nvPr>
        </p:nvSpPr>
        <p:spPr>
          <a:xfrm>
            <a:off x="7620399" y="2216932"/>
            <a:ext cx="4420751" cy="498599"/>
          </a:xfrm>
        </p:spPr>
        <p:txBody>
          <a:bodyPr anchor="b"/>
          <a:lstStyle>
            <a:lvl1pPr marL="0" indent="0">
              <a:buFont typeface="Arial" pitchFamily="34" charset="0"/>
              <a:buNone/>
              <a:defRPr sz="3600" baseline="0"/>
            </a:lvl1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37" name="Content Placeholder 40"/>
          <p:cNvSpPr>
            <a:spLocks noGrp="1"/>
          </p:cNvSpPr>
          <p:nvPr>
            <p:ph sz="quarter" idx="12" hasCustomPrompt="1"/>
          </p:nvPr>
        </p:nvSpPr>
        <p:spPr>
          <a:xfrm>
            <a:off x="7620399" y="3602556"/>
            <a:ext cx="4420751" cy="387799"/>
          </a:xfrm>
        </p:spPr>
        <p:txBody>
          <a:bodyPr anchor="b"/>
          <a:lstStyle>
            <a:lvl1pPr marL="0" indent="0">
              <a:buFont typeface="Arial" pitchFamily="34" charset="0"/>
              <a:buNone/>
              <a:defRPr sz="2800" baseline="0"/>
            </a:lvl1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85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7704" y="2841186"/>
            <a:ext cx="8378010" cy="830928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2670175" y="3875088"/>
            <a:ext cx="7881938" cy="2117567"/>
          </a:xfrm>
        </p:spPr>
        <p:txBody>
          <a:bodyPr/>
          <a:lstStyle>
            <a:lvl1pPr marL="457200" indent="-457200">
              <a:buFont typeface="Wingdings" panose="05000000000000000000" pitchFamily="2" charset="2"/>
              <a:buChar char="Ø"/>
              <a:defRPr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</a:defRPr>
            </a:lvl1pPr>
            <a:lvl2pPr marL="834048" indent="-457200">
              <a:buFont typeface="Wingdings" panose="05000000000000000000" pitchFamily="2" charset="2"/>
              <a:buChar char="Ø"/>
              <a:defRPr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</a:defRPr>
            </a:lvl2pPr>
            <a:lvl3pPr marL="1096595" indent="-342900">
              <a:buFont typeface="Wingdings" panose="05000000000000000000" pitchFamily="2" charset="2"/>
              <a:buChar char="Ø"/>
              <a:defRPr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</a:defRPr>
            </a:lvl3pPr>
            <a:lvl4pPr marL="1436429" indent="-342900">
              <a:buFont typeface="Wingdings" panose="05000000000000000000" pitchFamily="2" charset="2"/>
              <a:buChar char="Ø"/>
              <a:defRPr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</a:defRPr>
            </a:lvl4pPr>
            <a:lvl5pPr marL="1768311" indent="-342900">
              <a:buFont typeface="Wingdings" panose="05000000000000000000" pitchFamily="2" charset="2"/>
              <a:buChar char="Ø"/>
              <a:defRPr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938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5808" y="1268760"/>
            <a:ext cx="10972800" cy="247760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623392" y="476673"/>
            <a:ext cx="10945216" cy="387798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617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7704" y="2841186"/>
            <a:ext cx="8378010" cy="830928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2670175" y="3875088"/>
            <a:ext cx="7881938" cy="2117567"/>
          </a:xfrm>
        </p:spPr>
        <p:txBody>
          <a:bodyPr/>
          <a:lstStyle>
            <a:lvl1pPr marL="457200" indent="-457200">
              <a:buFont typeface="Wingdings" panose="05000000000000000000" pitchFamily="2" charset="2"/>
              <a:buChar char="Ø"/>
              <a:defRPr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</a:defRPr>
            </a:lvl1pPr>
            <a:lvl2pPr marL="834048" indent="-457200">
              <a:buFont typeface="Wingdings" panose="05000000000000000000" pitchFamily="2" charset="2"/>
              <a:buChar char="Ø"/>
              <a:defRPr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</a:defRPr>
            </a:lvl2pPr>
            <a:lvl3pPr marL="1096595" indent="-342900">
              <a:buFont typeface="Wingdings" panose="05000000000000000000" pitchFamily="2" charset="2"/>
              <a:buChar char="Ø"/>
              <a:defRPr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</a:defRPr>
            </a:lvl3pPr>
            <a:lvl4pPr marL="1436429" indent="-342900">
              <a:buFont typeface="Wingdings" panose="05000000000000000000" pitchFamily="2" charset="2"/>
              <a:buChar char="Ø"/>
              <a:defRPr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</a:defRPr>
            </a:lvl4pPr>
            <a:lvl5pPr marL="1768311" indent="-342900">
              <a:buFont typeface="Wingdings" panose="05000000000000000000" pitchFamily="2" charset="2"/>
              <a:buChar char="Ø"/>
              <a:defRPr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912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 &quot;special&quot; slide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Tile"/>
          <p:cNvSpPr/>
          <p:nvPr userDrawn="1"/>
        </p:nvSpPr>
        <p:spPr bwMode="auto">
          <a:xfrm>
            <a:off x="4011074" y="3187137"/>
            <a:ext cx="7164665" cy="282313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4" tIns="45713" rIns="91424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7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8" name="Arrow Bar"/>
          <p:cNvSpPr/>
          <p:nvPr userDrawn="1"/>
        </p:nvSpPr>
        <p:spPr bwMode="auto">
          <a:xfrm>
            <a:off x="4011070" y="1514475"/>
            <a:ext cx="7164665" cy="1499616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4" tIns="45713" rIns="91424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7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9" name="Circle Arrow"/>
          <p:cNvSpPr>
            <a:spLocks noEditPoints="1"/>
          </p:cNvSpPr>
          <p:nvPr userDrawn="1"/>
        </p:nvSpPr>
        <p:spPr bwMode="auto">
          <a:xfrm rot="5400000">
            <a:off x="9950933" y="1872947"/>
            <a:ext cx="841375" cy="841595"/>
          </a:xfrm>
          <a:custGeom>
            <a:avLst/>
            <a:gdLst>
              <a:gd name="T0" fmla="*/ 112 w 224"/>
              <a:gd name="T1" fmla="*/ 0 h 224"/>
              <a:gd name="T2" fmla="*/ 0 w 224"/>
              <a:gd name="T3" fmla="*/ 112 h 224"/>
              <a:gd name="T4" fmla="*/ 112 w 224"/>
              <a:gd name="T5" fmla="*/ 224 h 224"/>
              <a:gd name="T6" fmla="*/ 224 w 224"/>
              <a:gd name="T7" fmla="*/ 112 h 224"/>
              <a:gd name="T8" fmla="*/ 112 w 224"/>
              <a:gd name="T9" fmla="*/ 0 h 224"/>
              <a:gd name="T10" fmla="*/ 112 w 224"/>
              <a:gd name="T11" fmla="*/ 216 h 224"/>
              <a:gd name="T12" fmla="*/ 8 w 224"/>
              <a:gd name="T13" fmla="*/ 112 h 224"/>
              <a:gd name="T14" fmla="*/ 112 w 224"/>
              <a:gd name="T15" fmla="*/ 8 h 224"/>
              <a:gd name="T16" fmla="*/ 216 w 224"/>
              <a:gd name="T17" fmla="*/ 112 h 224"/>
              <a:gd name="T18" fmla="*/ 112 w 224"/>
              <a:gd name="T19" fmla="*/ 216 h 224"/>
              <a:gd name="T20" fmla="*/ 161 w 224"/>
              <a:gd name="T21" fmla="*/ 94 h 224"/>
              <a:gd name="T22" fmla="*/ 169 w 224"/>
              <a:gd name="T23" fmla="*/ 94 h 224"/>
              <a:gd name="T24" fmla="*/ 169 w 224"/>
              <a:gd name="T25" fmla="*/ 166 h 224"/>
              <a:gd name="T26" fmla="*/ 165 w 224"/>
              <a:gd name="T27" fmla="*/ 170 h 224"/>
              <a:gd name="T28" fmla="*/ 93 w 224"/>
              <a:gd name="T29" fmla="*/ 170 h 224"/>
              <a:gd name="T30" fmla="*/ 93 w 224"/>
              <a:gd name="T31" fmla="*/ 162 h 224"/>
              <a:gd name="T32" fmla="*/ 156 w 224"/>
              <a:gd name="T33" fmla="*/ 162 h 224"/>
              <a:gd name="T34" fmla="*/ 58 w 224"/>
              <a:gd name="T35" fmla="*/ 65 h 224"/>
              <a:gd name="T36" fmla="*/ 64 w 224"/>
              <a:gd name="T37" fmla="*/ 59 h 224"/>
              <a:gd name="T38" fmla="*/ 161 w 224"/>
              <a:gd name="T39" fmla="*/ 156 h 224"/>
              <a:gd name="T40" fmla="*/ 161 w 224"/>
              <a:gd name="T41" fmla="*/ 9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24" h="224">
                <a:moveTo>
                  <a:pt x="112" y="0"/>
                </a:moveTo>
                <a:cubicBezTo>
                  <a:pt x="50" y="0"/>
                  <a:pt x="0" y="50"/>
                  <a:pt x="0" y="112"/>
                </a:cubicBezTo>
                <a:cubicBezTo>
                  <a:pt x="0" y="174"/>
                  <a:pt x="50" y="224"/>
                  <a:pt x="112" y="224"/>
                </a:cubicBezTo>
                <a:cubicBezTo>
                  <a:pt x="173" y="224"/>
                  <a:pt x="224" y="174"/>
                  <a:pt x="224" y="112"/>
                </a:cubicBezTo>
                <a:cubicBezTo>
                  <a:pt x="224" y="50"/>
                  <a:pt x="173" y="0"/>
                  <a:pt x="112" y="0"/>
                </a:cubicBezTo>
                <a:close/>
                <a:moveTo>
                  <a:pt x="112" y="216"/>
                </a:moveTo>
                <a:cubicBezTo>
                  <a:pt x="54" y="216"/>
                  <a:pt x="8" y="169"/>
                  <a:pt x="8" y="112"/>
                </a:cubicBezTo>
                <a:cubicBezTo>
                  <a:pt x="8" y="54"/>
                  <a:pt x="54" y="8"/>
                  <a:pt x="112" y="8"/>
                </a:cubicBezTo>
                <a:cubicBezTo>
                  <a:pt x="169" y="8"/>
                  <a:pt x="216" y="54"/>
                  <a:pt x="216" y="112"/>
                </a:cubicBezTo>
                <a:cubicBezTo>
                  <a:pt x="216" y="169"/>
                  <a:pt x="169" y="216"/>
                  <a:pt x="112" y="216"/>
                </a:cubicBezTo>
                <a:close/>
                <a:moveTo>
                  <a:pt x="161" y="94"/>
                </a:moveTo>
                <a:cubicBezTo>
                  <a:pt x="169" y="94"/>
                  <a:pt x="169" y="94"/>
                  <a:pt x="169" y="94"/>
                </a:cubicBezTo>
                <a:cubicBezTo>
                  <a:pt x="169" y="166"/>
                  <a:pt x="169" y="166"/>
                  <a:pt x="169" y="166"/>
                </a:cubicBezTo>
                <a:cubicBezTo>
                  <a:pt x="169" y="168"/>
                  <a:pt x="168" y="170"/>
                  <a:pt x="165" y="170"/>
                </a:cubicBezTo>
                <a:cubicBezTo>
                  <a:pt x="93" y="170"/>
                  <a:pt x="93" y="170"/>
                  <a:pt x="93" y="170"/>
                </a:cubicBezTo>
                <a:cubicBezTo>
                  <a:pt x="93" y="162"/>
                  <a:pt x="93" y="162"/>
                  <a:pt x="93" y="162"/>
                </a:cubicBezTo>
                <a:cubicBezTo>
                  <a:pt x="156" y="162"/>
                  <a:pt x="156" y="162"/>
                  <a:pt x="156" y="162"/>
                </a:cubicBezTo>
                <a:cubicBezTo>
                  <a:pt x="58" y="65"/>
                  <a:pt x="58" y="65"/>
                  <a:pt x="58" y="65"/>
                </a:cubicBezTo>
                <a:cubicBezTo>
                  <a:pt x="64" y="59"/>
                  <a:pt x="64" y="59"/>
                  <a:pt x="64" y="59"/>
                </a:cubicBezTo>
                <a:cubicBezTo>
                  <a:pt x="161" y="156"/>
                  <a:pt x="161" y="156"/>
                  <a:pt x="161" y="156"/>
                </a:cubicBezTo>
                <a:lnTo>
                  <a:pt x="161" y="94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28" tIns="45715" rIns="91428" bIns="45715" numCol="1" anchor="t" anchorCtr="0" compatLnSpc="1">
            <a:prstTxWarp prst="textNoShape">
              <a:avLst/>
            </a:prstTxWarp>
          </a:bodyPr>
          <a:lstStyle/>
          <a:p>
            <a:pPr defTabSz="914234"/>
            <a:endParaRPr lang="en-US" sz="2400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chEd Tile"/>
          <p:cNvSpPr/>
          <p:nvPr userDrawn="1"/>
        </p:nvSpPr>
        <p:spPr bwMode="auto">
          <a:xfrm>
            <a:off x="1022339" y="1514475"/>
            <a:ext cx="2826232" cy="149961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4" tIns="45713" rIns="91424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7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15" name="Rectangle 14"/>
          <p:cNvSpPr/>
          <p:nvPr userDrawn="1"/>
        </p:nvSpPr>
        <p:spPr bwMode="auto">
          <a:xfrm>
            <a:off x="1016774" y="3185265"/>
            <a:ext cx="2824177" cy="2823443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4" tIns="45713" rIns="91424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7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97099" y="1635447"/>
            <a:ext cx="6908675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lang="en-US" sz="5467" b="1" kern="1200" cap="none" spc="-100" baseline="0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微软雅黑" panose="020B0503020204020204" pitchFamily="34" charset="-122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 smtClean="0"/>
              <a:t>Video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97099" y="4884113"/>
            <a:ext cx="6905460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1600" kern="1200" spc="0" baseline="0" dirty="0">
                <a:solidFill>
                  <a:schemeClr val="tx2">
                    <a:alpha val="99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23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097100" y="3391159"/>
            <a:ext cx="6905461" cy="914096"/>
          </a:xfrm>
        </p:spPr>
        <p:txBody>
          <a:bodyPr wrap="square" anchor="ctr">
            <a:noAutofit/>
          </a:bodyPr>
          <a:lstStyle>
            <a:lvl1pPr marL="0" indent="0">
              <a:buNone/>
              <a:defRPr sz="4000" b="1" spc="-100" baseline="0">
                <a:solidFill>
                  <a:schemeClr val="accent3">
                    <a:alpha val="99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black">
          <a:xfrm>
            <a:off x="1224003" y="3536585"/>
            <a:ext cx="2380749" cy="209774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210" y="1538420"/>
            <a:ext cx="2840982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24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08013"/>
      </p:ext>
    </p:extLst>
  </p:cSld>
  <p:clrMapOvr>
    <a:masterClrMapping/>
  </p:clrMapOvr>
  <p:transition spd="slow">
    <p:wheel spokes="1"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5808" y="1556792"/>
            <a:ext cx="10972800" cy="468052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2562815"/>
      </p:ext>
    </p:extLst>
  </p:cSld>
  <p:clrMapOvr>
    <a:masterClrMapping/>
  </p:clrMapOvr>
  <p:transition spd="slow">
    <p:wheel spokes="1"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556793"/>
            <a:ext cx="5384800" cy="452596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556793"/>
            <a:ext cx="5384800" cy="452596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3150335"/>
      </p:ext>
    </p:extLst>
  </p:cSld>
  <p:clrMapOvr>
    <a:masterClrMapping/>
  </p:clrMapOvr>
  <p:transition spd="slow">
    <p:wheel spokes="1"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8244" y="1556792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2000" b="1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8244" y="2196554"/>
            <a:ext cx="5386917" cy="395128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012" y="1556792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2000" b="1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012" y="2196554"/>
            <a:ext cx="5389033" cy="395128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0199024"/>
      </p:ext>
    </p:extLst>
  </p:cSld>
  <p:clrMapOvr>
    <a:masterClrMapping/>
  </p:clrMapOvr>
  <p:transition spd="slow">
    <p:wheel spokes="1"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90872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20000"/>
              </a:lnSpc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908721"/>
            <a:ext cx="6815667" cy="585311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207077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16722237"/>
      </p:ext>
    </p:extLst>
  </p:cSld>
  <p:clrMapOvr>
    <a:masterClrMapping/>
  </p:clrMapOvr>
  <p:transition spd="slow">
    <p:wheel spokes="1"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922710"/>
            <a:ext cx="10972800" cy="634083"/>
          </a:xfrm>
          <a:prstGeom prst="rect">
            <a:avLst/>
          </a:prstGeom>
        </p:spPr>
        <p:txBody>
          <a:bodyPr/>
          <a:lstStyle>
            <a:lvl1pPr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700808"/>
            <a:ext cx="10972800" cy="4608512"/>
          </a:xfrm>
          <a:prstGeom prst="rect">
            <a:avLst/>
          </a:prstGeom>
        </p:spPr>
        <p:txBody>
          <a:bodyPr vert="eaVert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3904014"/>
      </p:ext>
    </p:extLst>
  </p:cSld>
  <p:clrMapOvr>
    <a:masterClrMapping/>
  </p:clrMapOvr>
  <p:transition spd="slow">
    <p:wheel spokes="1"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3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922710"/>
            <a:ext cx="10972800" cy="634083"/>
          </a:xfrm>
          <a:prstGeom prst="rect">
            <a:avLst/>
          </a:prstGeom>
        </p:spPr>
        <p:txBody>
          <a:bodyPr/>
          <a:lstStyle>
            <a:lvl1pPr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700808"/>
            <a:ext cx="10972800" cy="468052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txBody>
          <a:bodyPr vert="eaVert" anchor="b" anchorCtr="0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defRPr sz="2400" b="1">
                <a:latin typeface="微软雅黑" pitchFamily="34" charset="-122"/>
                <a:ea typeface="微软雅黑" pitchFamily="34" charset="-122"/>
              </a:defRPr>
            </a:lvl2pPr>
            <a:lvl3pPr>
              <a:defRPr sz="2000" b="1">
                <a:latin typeface="微软雅黑" pitchFamily="34" charset="-122"/>
                <a:ea typeface="微软雅黑" pitchFamily="34" charset="-122"/>
              </a:defRPr>
            </a:lvl3pPr>
            <a:lvl4pPr>
              <a:defRPr sz="1800" b="1">
                <a:latin typeface="微软雅黑" pitchFamily="34" charset="-122"/>
                <a:ea typeface="微软雅黑" pitchFamily="34" charset="-122"/>
              </a:defRPr>
            </a:lvl4pPr>
            <a:lvl5pPr>
              <a:defRPr sz="18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304310"/>
      </p:ext>
    </p:extLst>
  </p:cSld>
  <p:clrMapOvr>
    <a:masterClrMapping/>
  </p:clrMapOvr>
  <p:transition spd="slow">
    <p:wheel spokes="1"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25408" y="836713"/>
            <a:ext cx="2743200" cy="5419477"/>
          </a:xfrm>
          <a:prstGeom prst="rect">
            <a:avLst/>
          </a:prstGeom>
        </p:spPr>
        <p:txBody>
          <a:bodyPr vert="eaVert" anchor="ctr" anchorCtr="0"/>
          <a:lstStyle>
            <a:lvl1pPr>
              <a:defRPr sz="28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9867" y="846301"/>
            <a:ext cx="8026400" cy="5419477"/>
          </a:xfrm>
          <a:prstGeom prst="rect">
            <a:avLst/>
          </a:prstGeom>
        </p:spPr>
        <p:txBody>
          <a:bodyPr vert="eaVert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2729905"/>
      </p:ext>
    </p:extLst>
  </p:cSld>
  <p:clrMapOvr>
    <a:masterClrMapping/>
  </p:clrMapOvr>
  <p:transition spd="slow">
    <p:wheel spokes="1"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23392" y="836713"/>
            <a:ext cx="2743200" cy="5419477"/>
          </a:xfrm>
          <a:prstGeom prst="rect">
            <a:avLst/>
          </a:prstGeom>
        </p:spPr>
        <p:txBody>
          <a:bodyPr vert="eaVert" anchor="ctr" anchorCtr="0"/>
          <a:lstStyle>
            <a:lvl1pPr>
              <a:defRPr sz="28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599723" y="836712"/>
            <a:ext cx="7982677" cy="55446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txBody>
          <a:bodyPr vert="eaVert" anchor="b" anchorCtr="0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defRPr sz="2400" b="1">
                <a:latin typeface="微软雅黑" pitchFamily="34" charset="-122"/>
                <a:ea typeface="微软雅黑" pitchFamily="34" charset="-122"/>
              </a:defRPr>
            </a:lvl2pPr>
            <a:lvl3pPr>
              <a:defRPr sz="2000" b="1">
                <a:latin typeface="微软雅黑" pitchFamily="34" charset="-122"/>
                <a:ea typeface="微软雅黑" pitchFamily="34" charset="-122"/>
              </a:defRPr>
            </a:lvl3pPr>
            <a:lvl4pPr>
              <a:defRPr sz="1800" b="1">
                <a:latin typeface="微软雅黑" pitchFamily="34" charset="-122"/>
                <a:ea typeface="微软雅黑" pitchFamily="34" charset="-122"/>
              </a:defRPr>
            </a:lvl4pPr>
            <a:lvl5pPr>
              <a:defRPr sz="18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2160936"/>
      </p:ext>
    </p:extLst>
  </p:cSld>
  <p:clrMapOvr>
    <a:masterClrMapping/>
  </p:clrMapOvr>
  <p:transition spd="slow">
    <p:wheel spokes="1"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5009728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20000"/>
              </a:lnSpc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821903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32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576466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0799250"/>
      </p:ext>
    </p:extLst>
  </p:cSld>
  <p:clrMapOvr>
    <a:masterClrMapping/>
  </p:clrMapOvr>
  <p:transition spd="slow">
    <p:wheel spokes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artner &quot;special&quot; slide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Tile"/>
          <p:cNvSpPr/>
          <p:nvPr userDrawn="1"/>
        </p:nvSpPr>
        <p:spPr bwMode="auto">
          <a:xfrm>
            <a:off x="4011074" y="3187137"/>
            <a:ext cx="7164665" cy="282313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4" tIns="45713" rIns="91424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7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8" name="Arrow Bar"/>
          <p:cNvSpPr/>
          <p:nvPr userDrawn="1"/>
        </p:nvSpPr>
        <p:spPr bwMode="auto">
          <a:xfrm>
            <a:off x="4011070" y="1514475"/>
            <a:ext cx="7164665" cy="149961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4" tIns="45713" rIns="91424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7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9" name="Circle Arrow"/>
          <p:cNvSpPr>
            <a:spLocks noEditPoints="1"/>
          </p:cNvSpPr>
          <p:nvPr userDrawn="1"/>
        </p:nvSpPr>
        <p:spPr bwMode="auto">
          <a:xfrm rot="5400000">
            <a:off x="9950933" y="1872947"/>
            <a:ext cx="841375" cy="841595"/>
          </a:xfrm>
          <a:custGeom>
            <a:avLst/>
            <a:gdLst>
              <a:gd name="T0" fmla="*/ 112 w 224"/>
              <a:gd name="T1" fmla="*/ 0 h 224"/>
              <a:gd name="T2" fmla="*/ 0 w 224"/>
              <a:gd name="T3" fmla="*/ 112 h 224"/>
              <a:gd name="T4" fmla="*/ 112 w 224"/>
              <a:gd name="T5" fmla="*/ 224 h 224"/>
              <a:gd name="T6" fmla="*/ 224 w 224"/>
              <a:gd name="T7" fmla="*/ 112 h 224"/>
              <a:gd name="T8" fmla="*/ 112 w 224"/>
              <a:gd name="T9" fmla="*/ 0 h 224"/>
              <a:gd name="T10" fmla="*/ 112 w 224"/>
              <a:gd name="T11" fmla="*/ 216 h 224"/>
              <a:gd name="T12" fmla="*/ 8 w 224"/>
              <a:gd name="T13" fmla="*/ 112 h 224"/>
              <a:gd name="T14" fmla="*/ 112 w 224"/>
              <a:gd name="T15" fmla="*/ 8 h 224"/>
              <a:gd name="T16" fmla="*/ 216 w 224"/>
              <a:gd name="T17" fmla="*/ 112 h 224"/>
              <a:gd name="T18" fmla="*/ 112 w 224"/>
              <a:gd name="T19" fmla="*/ 216 h 224"/>
              <a:gd name="T20" fmla="*/ 161 w 224"/>
              <a:gd name="T21" fmla="*/ 94 h 224"/>
              <a:gd name="T22" fmla="*/ 169 w 224"/>
              <a:gd name="T23" fmla="*/ 94 h 224"/>
              <a:gd name="T24" fmla="*/ 169 w 224"/>
              <a:gd name="T25" fmla="*/ 166 h 224"/>
              <a:gd name="T26" fmla="*/ 165 w 224"/>
              <a:gd name="T27" fmla="*/ 170 h 224"/>
              <a:gd name="T28" fmla="*/ 93 w 224"/>
              <a:gd name="T29" fmla="*/ 170 h 224"/>
              <a:gd name="T30" fmla="*/ 93 w 224"/>
              <a:gd name="T31" fmla="*/ 162 h 224"/>
              <a:gd name="T32" fmla="*/ 156 w 224"/>
              <a:gd name="T33" fmla="*/ 162 h 224"/>
              <a:gd name="T34" fmla="*/ 58 w 224"/>
              <a:gd name="T35" fmla="*/ 65 h 224"/>
              <a:gd name="T36" fmla="*/ 64 w 224"/>
              <a:gd name="T37" fmla="*/ 59 h 224"/>
              <a:gd name="T38" fmla="*/ 161 w 224"/>
              <a:gd name="T39" fmla="*/ 156 h 224"/>
              <a:gd name="T40" fmla="*/ 161 w 224"/>
              <a:gd name="T41" fmla="*/ 9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24" h="224">
                <a:moveTo>
                  <a:pt x="112" y="0"/>
                </a:moveTo>
                <a:cubicBezTo>
                  <a:pt x="50" y="0"/>
                  <a:pt x="0" y="50"/>
                  <a:pt x="0" y="112"/>
                </a:cubicBezTo>
                <a:cubicBezTo>
                  <a:pt x="0" y="174"/>
                  <a:pt x="50" y="224"/>
                  <a:pt x="112" y="224"/>
                </a:cubicBezTo>
                <a:cubicBezTo>
                  <a:pt x="173" y="224"/>
                  <a:pt x="224" y="174"/>
                  <a:pt x="224" y="112"/>
                </a:cubicBezTo>
                <a:cubicBezTo>
                  <a:pt x="224" y="50"/>
                  <a:pt x="173" y="0"/>
                  <a:pt x="112" y="0"/>
                </a:cubicBezTo>
                <a:close/>
                <a:moveTo>
                  <a:pt x="112" y="216"/>
                </a:moveTo>
                <a:cubicBezTo>
                  <a:pt x="54" y="216"/>
                  <a:pt x="8" y="169"/>
                  <a:pt x="8" y="112"/>
                </a:cubicBezTo>
                <a:cubicBezTo>
                  <a:pt x="8" y="54"/>
                  <a:pt x="54" y="8"/>
                  <a:pt x="112" y="8"/>
                </a:cubicBezTo>
                <a:cubicBezTo>
                  <a:pt x="169" y="8"/>
                  <a:pt x="216" y="54"/>
                  <a:pt x="216" y="112"/>
                </a:cubicBezTo>
                <a:cubicBezTo>
                  <a:pt x="216" y="169"/>
                  <a:pt x="169" y="216"/>
                  <a:pt x="112" y="216"/>
                </a:cubicBezTo>
                <a:close/>
                <a:moveTo>
                  <a:pt x="161" y="94"/>
                </a:moveTo>
                <a:cubicBezTo>
                  <a:pt x="169" y="94"/>
                  <a:pt x="169" y="94"/>
                  <a:pt x="169" y="94"/>
                </a:cubicBezTo>
                <a:cubicBezTo>
                  <a:pt x="169" y="166"/>
                  <a:pt x="169" y="166"/>
                  <a:pt x="169" y="166"/>
                </a:cubicBezTo>
                <a:cubicBezTo>
                  <a:pt x="169" y="168"/>
                  <a:pt x="168" y="170"/>
                  <a:pt x="165" y="170"/>
                </a:cubicBezTo>
                <a:cubicBezTo>
                  <a:pt x="93" y="170"/>
                  <a:pt x="93" y="170"/>
                  <a:pt x="93" y="170"/>
                </a:cubicBezTo>
                <a:cubicBezTo>
                  <a:pt x="93" y="162"/>
                  <a:pt x="93" y="162"/>
                  <a:pt x="93" y="162"/>
                </a:cubicBezTo>
                <a:cubicBezTo>
                  <a:pt x="156" y="162"/>
                  <a:pt x="156" y="162"/>
                  <a:pt x="156" y="162"/>
                </a:cubicBezTo>
                <a:cubicBezTo>
                  <a:pt x="58" y="65"/>
                  <a:pt x="58" y="65"/>
                  <a:pt x="58" y="65"/>
                </a:cubicBezTo>
                <a:cubicBezTo>
                  <a:pt x="64" y="59"/>
                  <a:pt x="64" y="59"/>
                  <a:pt x="64" y="59"/>
                </a:cubicBezTo>
                <a:cubicBezTo>
                  <a:pt x="161" y="156"/>
                  <a:pt x="161" y="156"/>
                  <a:pt x="161" y="156"/>
                </a:cubicBezTo>
                <a:lnTo>
                  <a:pt x="161" y="94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28" tIns="45715" rIns="91428" bIns="45715" numCol="1" anchor="t" anchorCtr="0" compatLnSpc="1">
            <a:prstTxWarp prst="textNoShape">
              <a:avLst/>
            </a:prstTxWarp>
          </a:bodyPr>
          <a:lstStyle/>
          <a:p>
            <a:pPr defTabSz="914234"/>
            <a:endParaRPr lang="en-US" sz="2400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chEd Tile"/>
          <p:cNvSpPr/>
          <p:nvPr userDrawn="1"/>
        </p:nvSpPr>
        <p:spPr bwMode="auto">
          <a:xfrm>
            <a:off x="1022339" y="1514475"/>
            <a:ext cx="2826232" cy="149961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4" tIns="45713" rIns="91424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7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15" name="Rectangle 14"/>
          <p:cNvSpPr/>
          <p:nvPr userDrawn="1"/>
        </p:nvSpPr>
        <p:spPr bwMode="auto">
          <a:xfrm>
            <a:off x="1016774" y="3185265"/>
            <a:ext cx="2824177" cy="282344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4" tIns="45713" rIns="91424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7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97099" y="1635447"/>
            <a:ext cx="6908675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lang="en-US" sz="5467" b="1" kern="1200" cap="none" spc="-100" baseline="0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微软雅黑" panose="020B0503020204020204" pitchFamily="34" charset="-122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 smtClean="0"/>
              <a:t>Partner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97099" y="4884113"/>
            <a:ext cx="6905460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1600" kern="1200" spc="0" baseline="0" dirty="0">
                <a:solidFill>
                  <a:schemeClr val="tx2">
                    <a:alpha val="99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23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097100" y="3391159"/>
            <a:ext cx="6905461" cy="914096"/>
          </a:xfrm>
        </p:spPr>
        <p:txBody>
          <a:bodyPr wrap="square" anchor="ctr">
            <a:noAutofit/>
          </a:bodyPr>
          <a:lstStyle>
            <a:lvl1pPr marL="0" indent="0">
              <a:buNone/>
              <a:defRPr sz="4000" b="1" spc="-100" baseline="0">
                <a:solidFill>
                  <a:schemeClr val="accent1">
                    <a:alpha val="99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1198" y="3516372"/>
            <a:ext cx="2291617" cy="22493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210" y="1538420"/>
            <a:ext cx="2840982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52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00012" y="195263"/>
            <a:ext cx="569913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48387920"/>
      </p:ext>
    </p:extLst>
  </p:cSld>
  <p:clrMapOvr>
    <a:masterClrMapping/>
  </p:clrMapOvr>
  <p:transition spd="slow">
    <p:wheel spokes="1"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984" y="-23813"/>
            <a:ext cx="8957733" cy="1143001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13885" y="1449388"/>
            <a:ext cx="8942916" cy="41084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1086188"/>
      </p:ext>
    </p:extLst>
  </p:cSld>
  <p:clrMapOvr>
    <a:masterClrMapping/>
  </p:clrMapOvr>
  <p:transition spd="slow">
    <p:wheel spokes="1"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223F7BB-6205-409E-90CD-FFF4301479B8}" type="slidenum">
              <a:rPr lang="en-US" altLang="zh-CN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483355"/>
      </p:ext>
    </p:extLst>
  </p:cSld>
  <p:clrMapOvr>
    <a:masterClrMapping/>
  </p:clrMapOvr>
  <p:transition spd="slow">
    <p:wheel spokes="1"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958851" y="142875"/>
            <a:ext cx="10217149" cy="5334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endParaRPr kumimoji="1" lang="zh-CN" altLang="zh-CN" sz="320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958851" y="142875"/>
            <a:ext cx="10217149" cy="5334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kumimoji="1" lang="en-US" altLang="zh-CN" sz="320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5029200" y="3276601"/>
            <a:ext cx="12192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6699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44000" tIns="0" rIns="144000" bIns="0">
            <a:spAutoFit/>
          </a:bodyPr>
          <a:lstStyle/>
          <a:p>
            <a:endParaRPr lang="zh-CN" altLang="en-US" sz="1800"/>
          </a:p>
        </p:txBody>
      </p:sp>
      <p:pic>
        <p:nvPicPr>
          <p:cNvPr id="6150" name="Picture 6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8467" y="6580188"/>
            <a:ext cx="12200467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1377084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067"/>
          <a:stretch>
            <a:fillRect/>
          </a:stretch>
        </p:blipFill>
        <p:spPr bwMode="auto">
          <a:xfrm>
            <a:off x="10100734" y="-26988"/>
            <a:ext cx="2112433" cy="36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042122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494784"/>
      </p:ext>
    </p:extLst>
  </p:cSld>
  <p:clrMapOvr>
    <a:masterClrMapping/>
  </p:clrMapOvr>
  <p:transition spd="slow">
    <p:wheel spokes="1"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5808" y="1556792"/>
            <a:ext cx="10972800" cy="468052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9548921"/>
      </p:ext>
    </p:extLst>
  </p:cSld>
  <p:clrMapOvr>
    <a:masterClrMapping/>
  </p:clrMapOvr>
  <p:transition spd="slow">
    <p:wheel spokes="1"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556793"/>
            <a:ext cx="5384800" cy="452596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556793"/>
            <a:ext cx="5384800" cy="452596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6516016"/>
      </p:ext>
    </p:extLst>
  </p:cSld>
  <p:clrMapOvr>
    <a:masterClrMapping/>
  </p:clrMapOvr>
  <p:transition spd="slow">
    <p:wheel spokes="1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8244" y="1556792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2000" b="1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8244" y="2196554"/>
            <a:ext cx="5386917" cy="395128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012" y="1556792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2000" b="1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012" y="2196554"/>
            <a:ext cx="5389033" cy="395128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400">
                <a:latin typeface="微软雅黑" pitchFamily="34" charset="-122"/>
                <a:ea typeface="微软雅黑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7824822"/>
      </p:ext>
    </p:extLst>
  </p:cSld>
  <p:clrMapOvr>
    <a:masterClrMapping/>
  </p:clrMapOvr>
  <p:transition spd="slow">
    <p:wheel spokes="1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90872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20000"/>
              </a:lnSpc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908721"/>
            <a:ext cx="6815667" cy="585311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207077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32875994"/>
      </p:ext>
    </p:extLst>
  </p:cSld>
  <p:clrMapOvr>
    <a:masterClrMapping/>
  </p:clrMapOvr>
  <p:transition spd="slow">
    <p:wheel spokes="1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922710"/>
            <a:ext cx="10972800" cy="634083"/>
          </a:xfrm>
          <a:prstGeom prst="rect">
            <a:avLst/>
          </a:prstGeom>
        </p:spPr>
        <p:txBody>
          <a:bodyPr/>
          <a:lstStyle>
            <a:lvl1pPr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700808"/>
            <a:ext cx="10972800" cy="4608512"/>
          </a:xfrm>
          <a:prstGeom prst="rect">
            <a:avLst/>
          </a:prstGeom>
        </p:spPr>
        <p:txBody>
          <a:bodyPr vert="eaVert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3422349"/>
      </p:ext>
    </p:extLst>
  </p:cSld>
  <p:clrMapOvr>
    <a:masterClrMapping/>
  </p:clrMapOvr>
  <p:transition spd="slow">
    <p:wheel spokes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er &quot;special&quot; slide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Tile"/>
          <p:cNvSpPr/>
          <p:nvPr userDrawn="1"/>
        </p:nvSpPr>
        <p:spPr bwMode="auto">
          <a:xfrm>
            <a:off x="4011074" y="3187137"/>
            <a:ext cx="7164665" cy="282313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4" tIns="45713" rIns="91424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7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8" name="Arrow Bar"/>
          <p:cNvSpPr/>
          <p:nvPr userDrawn="1"/>
        </p:nvSpPr>
        <p:spPr bwMode="auto">
          <a:xfrm>
            <a:off x="4011070" y="1514475"/>
            <a:ext cx="7164665" cy="1499616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4" tIns="45713" rIns="91424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7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9" name="Circle Arrow"/>
          <p:cNvSpPr>
            <a:spLocks noEditPoints="1"/>
          </p:cNvSpPr>
          <p:nvPr userDrawn="1"/>
        </p:nvSpPr>
        <p:spPr bwMode="auto">
          <a:xfrm rot="5400000">
            <a:off x="9950933" y="1872947"/>
            <a:ext cx="841375" cy="841595"/>
          </a:xfrm>
          <a:custGeom>
            <a:avLst/>
            <a:gdLst>
              <a:gd name="T0" fmla="*/ 112 w 224"/>
              <a:gd name="T1" fmla="*/ 0 h 224"/>
              <a:gd name="T2" fmla="*/ 0 w 224"/>
              <a:gd name="T3" fmla="*/ 112 h 224"/>
              <a:gd name="T4" fmla="*/ 112 w 224"/>
              <a:gd name="T5" fmla="*/ 224 h 224"/>
              <a:gd name="T6" fmla="*/ 224 w 224"/>
              <a:gd name="T7" fmla="*/ 112 h 224"/>
              <a:gd name="T8" fmla="*/ 112 w 224"/>
              <a:gd name="T9" fmla="*/ 0 h 224"/>
              <a:gd name="T10" fmla="*/ 112 w 224"/>
              <a:gd name="T11" fmla="*/ 216 h 224"/>
              <a:gd name="T12" fmla="*/ 8 w 224"/>
              <a:gd name="T13" fmla="*/ 112 h 224"/>
              <a:gd name="T14" fmla="*/ 112 w 224"/>
              <a:gd name="T15" fmla="*/ 8 h 224"/>
              <a:gd name="T16" fmla="*/ 216 w 224"/>
              <a:gd name="T17" fmla="*/ 112 h 224"/>
              <a:gd name="T18" fmla="*/ 112 w 224"/>
              <a:gd name="T19" fmla="*/ 216 h 224"/>
              <a:gd name="T20" fmla="*/ 161 w 224"/>
              <a:gd name="T21" fmla="*/ 94 h 224"/>
              <a:gd name="T22" fmla="*/ 169 w 224"/>
              <a:gd name="T23" fmla="*/ 94 h 224"/>
              <a:gd name="T24" fmla="*/ 169 w 224"/>
              <a:gd name="T25" fmla="*/ 166 h 224"/>
              <a:gd name="T26" fmla="*/ 165 w 224"/>
              <a:gd name="T27" fmla="*/ 170 h 224"/>
              <a:gd name="T28" fmla="*/ 93 w 224"/>
              <a:gd name="T29" fmla="*/ 170 h 224"/>
              <a:gd name="T30" fmla="*/ 93 w 224"/>
              <a:gd name="T31" fmla="*/ 162 h 224"/>
              <a:gd name="T32" fmla="*/ 156 w 224"/>
              <a:gd name="T33" fmla="*/ 162 h 224"/>
              <a:gd name="T34" fmla="*/ 58 w 224"/>
              <a:gd name="T35" fmla="*/ 65 h 224"/>
              <a:gd name="T36" fmla="*/ 64 w 224"/>
              <a:gd name="T37" fmla="*/ 59 h 224"/>
              <a:gd name="T38" fmla="*/ 161 w 224"/>
              <a:gd name="T39" fmla="*/ 156 h 224"/>
              <a:gd name="T40" fmla="*/ 161 w 224"/>
              <a:gd name="T41" fmla="*/ 9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24" h="224">
                <a:moveTo>
                  <a:pt x="112" y="0"/>
                </a:moveTo>
                <a:cubicBezTo>
                  <a:pt x="50" y="0"/>
                  <a:pt x="0" y="50"/>
                  <a:pt x="0" y="112"/>
                </a:cubicBezTo>
                <a:cubicBezTo>
                  <a:pt x="0" y="174"/>
                  <a:pt x="50" y="224"/>
                  <a:pt x="112" y="224"/>
                </a:cubicBezTo>
                <a:cubicBezTo>
                  <a:pt x="173" y="224"/>
                  <a:pt x="224" y="174"/>
                  <a:pt x="224" y="112"/>
                </a:cubicBezTo>
                <a:cubicBezTo>
                  <a:pt x="224" y="50"/>
                  <a:pt x="173" y="0"/>
                  <a:pt x="112" y="0"/>
                </a:cubicBezTo>
                <a:close/>
                <a:moveTo>
                  <a:pt x="112" y="216"/>
                </a:moveTo>
                <a:cubicBezTo>
                  <a:pt x="54" y="216"/>
                  <a:pt x="8" y="169"/>
                  <a:pt x="8" y="112"/>
                </a:cubicBezTo>
                <a:cubicBezTo>
                  <a:pt x="8" y="54"/>
                  <a:pt x="54" y="8"/>
                  <a:pt x="112" y="8"/>
                </a:cubicBezTo>
                <a:cubicBezTo>
                  <a:pt x="169" y="8"/>
                  <a:pt x="216" y="54"/>
                  <a:pt x="216" y="112"/>
                </a:cubicBezTo>
                <a:cubicBezTo>
                  <a:pt x="216" y="169"/>
                  <a:pt x="169" y="216"/>
                  <a:pt x="112" y="216"/>
                </a:cubicBezTo>
                <a:close/>
                <a:moveTo>
                  <a:pt x="161" y="94"/>
                </a:moveTo>
                <a:cubicBezTo>
                  <a:pt x="169" y="94"/>
                  <a:pt x="169" y="94"/>
                  <a:pt x="169" y="94"/>
                </a:cubicBezTo>
                <a:cubicBezTo>
                  <a:pt x="169" y="166"/>
                  <a:pt x="169" y="166"/>
                  <a:pt x="169" y="166"/>
                </a:cubicBezTo>
                <a:cubicBezTo>
                  <a:pt x="169" y="168"/>
                  <a:pt x="168" y="170"/>
                  <a:pt x="165" y="170"/>
                </a:cubicBezTo>
                <a:cubicBezTo>
                  <a:pt x="93" y="170"/>
                  <a:pt x="93" y="170"/>
                  <a:pt x="93" y="170"/>
                </a:cubicBezTo>
                <a:cubicBezTo>
                  <a:pt x="93" y="162"/>
                  <a:pt x="93" y="162"/>
                  <a:pt x="93" y="162"/>
                </a:cubicBezTo>
                <a:cubicBezTo>
                  <a:pt x="156" y="162"/>
                  <a:pt x="156" y="162"/>
                  <a:pt x="156" y="162"/>
                </a:cubicBezTo>
                <a:cubicBezTo>
                  <a:pt x="58" y="65"/>
                  <a:pt x="58" y="65"/>
                  <a:pt x="58" y="65"/>
                </a:cubicBezTo>
                <a:cubicBezTo>
                  <a:pt x="64" y="59"/>
                  <a:pt x="64" y="59"/>
                  <a:pt x="64" y="59"/>
                </a:cubicBezTo>
                <a:cubicBezTo>
                  <a:pt x="161" y="156"/>
                  <a:pt x="161" y="156"/>
                  <a:pt x="161" y="156"/>
                </a:cubicBezTo>
                <a:lnTo>
                  <a:pt x="161" y="94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28" tIns="45715" rIns="91428" bIns="45715" numCol="1" anchor="t" anchorCtr="0" compatLnSpc="1">
            <a:prstTxWarp prst="textNoShape">
              <a:avLst/>
            </a:prstTxWarp>
          </a:bodyPr>
          <a:lstStyle/>
          <a:p>
            <a:pPr defTabSz="914234"/>
            <a:endParaRPr lang="en-US" sz="2400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chEd Tile"/>
          <p:cNvSpPr/>
          <p:nvPr userDrawn="1"/>
        </p:nvSpPr>
        <p:spPr bwMode="auto">
          <a:xfrm>
            <a:off x="1022339" y="1514475"/>
            <a:ext cx="2826232" cy="149961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4" tIns="45713" rIns="91424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7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15" name="Rectangle 14"/>
          <p:cNvSpPr/>
          <p:nvPr userDrawn="1"/>
        </p:nvSpPr>
        <p:spPr bwMode="auto">
          <a:xfrm>
            <a:off x="1016774" y="3185265"/>
            <a:ext cx="2824177" cy="2823443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4" tIns="45713" rIns="91424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70"/>
            <a:endParaRPr lang="en-US" sz="2267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97099" y="1635447"/>
            <a:ext cx="6908675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lang="en-US" sz="5467" b="1" kern="1200" cap="none" spc="-100" baseline="0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微软雅黑" panose="020B0503020204020204" pitchFamily="34" charset="-122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 smtClean="0"/>
              <a:t>Customer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97099" y="4884113"/>
            <a:ext cx="6905460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1600" kern="1200" spc="0" baseline="0" dirty="0">
                <a:solidFill>
                  <a:schemeClr val="tx2">
                    <a:alpha val="99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23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097100" y="3391159"/>
            <a:ext cx="6905461" cy="914096"/>
          </a:xfrm>
        </p:spPr>
        <p:txBody>
          <a:bodyPr wrap="square" anchor="ctr">
            <a:noAutofit/>
          </a:bodyPr>
          <a:lstStyle>
            <a:lvl1pPr marL="0" indent="0">
              <a:buNone/>
              <a:defRPr sz="4000" b="1" spc="-100" baseline="0">
                <a:solidFill>
                  <a:schemeClr val="accent4">
                    <a:alpha val="99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0242" y="3404220"/>
            <a:ext cx="2557237" cy="251008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210" y="1538420"/>
            <a:ext cx="2840982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64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3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922710"/>
            <a:ext cx="10972800" cy="634083"/>
          </a:xfrm>
          <a:prstGeom prst="rect">
            <a:avLst/>
          </a:prstGeom>
        </p:spPr>
        <p:txBody>
          <a:bodyPr/>
          <a:lstStyle>
            <a:lvl1pPr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700808"/>
            <a:ext cx="10972800" cy="468052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txBody>
          <a:bodyPr vert="eaVert" anchor="b" anchorCtr="0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defRPr sz="2400" b="1">
                <a:latin typeface="微软雅黑" pitchFamily="34" charset="-122"/>
                <a:ea typeface="微软雅黑" pitchFamily="34" charset="-122"/>
              </a:defRPr>
            </a:lvl2pPr>
            <a:lvl3pPr>
              <a:defRPr sz="2000" b="1">
                <a:latin typeface="微软雅黑" pitchFamily="34" charset="-122"/>
                <a:ea typeface="微软雅黑" pitchFamily="34" charset="-122"/>
              </a:defRPr>
            </a:lvl3pPr>
            <a:lvl4pPr>
              <a:defRPr sz="1800" b="1">
                <a:latin typeface="微软雅黑" pitchFamily="34" charset="-122"/>
                <a:ea typeface="微软雅黑" pitchFamily="34" charset="-122"/>
              </a:defRPr>
            </a:lvl4pPr>
            <a:lvl5pPr>
              <a:defRPr sz="18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345916"/>
      </p:ext>
    </p:extLst>
  </p:cSld>
  <p:clrMapOvr>
    <a:masterClrMapping/>
  </p:clrMapOvr>
  <p:transition spd="slow">
    <p:wheel spokes="1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25408" y="836713"/>
            <a:ext cx="2743200" cy="5419477"/>
          </a:xfrm>
          <a:prstGeom prst="rect">
            <a:avLst/>
          </a:prstGeom>
        </p:spPr>
        <p:txBody>
          <a:bodyPr vert="eaVert" anchor="ctr" anchorCtr="0"/>
          <a:lstStyle>
            <a:lvl1pPr>
              <a:defRPr sz="28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9867" y="846301"/>
            <a:ext cx="8026400" cy="5419477"/>
          </a:xfrm>
          <a:prstGeom prst="rect">
            <a:avLst/>
          </a:prstGeom>
        </p:spPr>
        <p:txBody>
          <a:bodyPr vert="eaVert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0970434"/>
      </p:ext>
    </p:extLst>
  </p:cSld>
  <p:clrMapOvr>
    <a:masterClrMapping/>
  </p:clrMapOvr>
  <p:transition spd="slow">
    <p:wheel spokes="1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23392" y="836713"/>
            <a:ext cx="2743200" cy="5419477"/>
          </a:xfrm>
          <a:prstGeom prst="rect">
            <a:avLst/>
          </a:prstGeom>
        </p:spPr>
        <p:txBody>
          <a:bodyPr vert="eaVert" anchor="ctr" anchorCtr="0"/>
          <a:lstStyle>
            <a:lvl1pPr>
              <a:defRPr sz="28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599723" y="836712"/>
            <a:ext cx="7982677" cy="55446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txBody>
          <a:bodyPr vert="eaVert" anchor="b" anchorCtr="0"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defRPr sz="2400" b="1">
                <a:latin typeface="微软雅黑" pitchFamily="34" charset="-122"/>
                <a:ea typeface="微软雅黑" pitchFamily="34" charset="-122"/>
              </a:defRPr>
            </a:lvl2pPr>
            <a:lvl3pPr>
              <a:defRPr sz="2000" b="1">
                <a:latin typeface="微软雅黑" pitchFamily="34" charset="-122"/>
                <a:ea typeface="微软雅黑" pitchFamily="34" charset="-122"/>
              </a:defRPr>
            </a:lvl3pPr>
            <a:lvl4pPr>
              <a:defRPr sz="1800" b="1">
                <a:latin typeface="微软雅黑" pitchFamily="34" charset="-122"/>
                <a:ea typeface="微软雅黑" pitchFamily="34" charset="-122"/>
              </a:defRPr>
            </a:lvl4pPr>
            <a:lvl5pPr>
              <a:defRPr sz="18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7313233"/>
      </p:ext>
    </p:extLst>
  </p:cSld>
  <p:clrMapOvr>
    <a:masterClrMapping/>
  </p:clrMapOvr>
  <p:transition spd="slow">
    <p:wheel spokes="1"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5009728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20000"/>
              </a:lnSpc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821903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32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576466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2498062"/>
      </p:ext>
    </p:extLst>
  </p:cSld>
  <p:clrMapOvr>
    <a:masterClrMapping/>
  </p:clrMapOvr>
  <p:transition spd="slow">
    <p:wheel spokes="1"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30180"/>
      </p:ext>
    </p:extLst>
  </p:cSld>
  <p:clrMapOvr>
    <a:masterClrMapping/>
  </p:clrMapOvr>
  <p:transition spd="slow">
    <p:wheel spokes="1"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984" y="-23813"/>
            <a:ext cx="8957733" cy="1143001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13885" y="1449388"/>
            <a:ext cx="8942916" cy="41084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372587"/>
      </p:ext>
    </p:extLst>
  </p:cSld>
  <p:clrMapOvr>
    <a:masterClrMapping/>
  </p:clrMapOvr>
  <p:transition spd="slow">
    <p:wheel spokes="1"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223F7BB-6205-409E-90CD-FFF4301479B8}" type="slidenum">
              <a:rPr lang="en-US" altLang="zh-CN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529979"/>
      </p:ext>
    </p:extLst>
  </p:cSld>
  <p:clrMapOvr>
    <a:masterClrMapping/>
  </p:clrMapOvr>
  <p:transition spd="slow">
    <p:wheel spokes="1"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729490"/>
      </p:ext>
    </p:extLst>
  </p:cSld>
  <p:clrMapOvr>
    <a:masterClrMapping/>
  </p:clrMapOvr>
  <p:transition spd="slow">
    <p:wheel spokes="1"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5808" y="1556792"/>
            <a:ext cx="10972800" cy="468052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6426481"/>
      </p:ext>
    </p:extLst>
  </p:cSld>
  <p:clrMapOvr>
    <a:masterClrMapping/>
  </p:clrMapOvr>
  <p:transition spd="slow">
    <p:wheel spokes="1"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556793"/>
            <a:ext cx="5384800" cy="452596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556793"/>
            <a:ext cx="5384800" cy="452596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2000" b="1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800" b="1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p"/>
              <a:defRPr sz="1600" b="1">
                <a:latin typeface="微软雅黑" pitchFamily="34" charset="-122"/>
                <a:ea typeface="微软雅黑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ctrTitle"/>
          </p:nvPr>
        </p:nvSpPr>
        <p:spPr>
          <a:xfrm>
            <a:off x="914400" y="764705"/>
            <a:ext cx="10363200" cy="648071"/>
          </a:xfrm>
          <a:prstGeom prst="rect">
            <a:avLst/>
          </a:prstGeom>
        </p:spPr>
        <p:txBody>
          <a:bodyPr/>
          <a:lstStyle>
            <a:lvl1pPr algn="l">
              <a:defRPr sz="2800" b="1" i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1608714"/>
      </p:ext>
    </p:extLst>
  </p:cSld>
  <p:clrMapOvr>
    <a:masterClrMapping/>
  </p:clrMapOvr>
  <p:transition spd="slow">
    <p:wheel spokes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8.xml"/><Relationship Id="rId13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53.xml"/><Relationship Id="rId7" Type="http://schemas.openxmlformats.org/officeDocument/2006/relationships/slideLayout" Target="../slideLayouts/slideLayout157.xml"/><Relationship Id="rId12" Type="http://schemas.openxmlformats.org/officeDocument/2006/relationships/slideLayout" Target="../slideLayouts/slideLayout162.xml"/><Relationship Id="rId2" Type="http://schemas.openxmlformats.org/officeDocument/2006/relationships/slideLayout" Target="../slideLayouts/slideLayout152.xml"/><Relationship Id="rId1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6.xml"/><Relationship Id="rId11" Type="http://schemas.openxmlformats.org/officeDocument/2006/relationships/slideLayout" Target="../slideLayouts/slideLayout161.xml"/><Relationship Id="rId5" Type="http://schemas.openxmlformats.org/officeDocument/2006/relationships/slideLayout" Target="../slideLayouts/slideLayout155.xml"/><Relationship Id="rId10" Type="http://schemas.openxmlformats.org/officeDocument/2006/relationships/slideLayout" Target="../slideLayouts/slideLayout160.xml"/><Relationship Id="rId4" Type="http://schemas.openxmlformats.org/officeDocument/2006/relationships/slideLayout" Target="../slideLayouts/slideLayout154.xml"/><Relationship Id="rId9" Type="http://schemas.openxmlformats.org/officeDocument/2006/relationships/slideLayout" Target="../slideLayouts/slideLayout159.xml"/><Relationship Id="rId1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1.xml"/><Relationship Id="rId13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66.xml"/><Relationship Id="rId7" Type="http://schemas.openxmlformats.org/officeDocument/2006/relationships/slideLayout" Target="../slideLayouts/slideLayout170.xml"/><Relationship Id="rId12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65.xml"/><Relationship Id="rId1" Type="http://schemas.openxmlformats.org/officeDocument/2006/relationships/slideLayout" Target="../slideLayouts/slideLayout164.xml"/><Relationship Id="rId6" Type="http://schemas.openxmlformats.org/officeDocument/2006/relationships/slideLayout" Target="../slideLayouts/slideLayout169.xml"/><Relationship Id="rId11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68.xml"/><Relationship Id="rId10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67.xml"/><Relationship Id="rId9" Type="http://schemas.openxmlformats.org/officeDocument/2006/relationships/slideLayout" Target="../slideLayouts/slideLayout172.xml"/><Relationship Id="rId1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13" Type="http://schemas.openxmlformats.org/officeDocument/2006/relationships/slideLayout" Target="../slideLayouts/slideLayout189.xml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slideLayout" Target="../slideLayouts/slideLayout188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Relationship Id="rId14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202.xml"/><Relationship Id="rId3" Type="http://schemas.openxmlformats.org/officeDocument/2006/relationships/slideLayout" Target="../slideLayouts/slideLayout192.xml"/><Relationship Id="rId7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191.xml"/><Relationship Id="rId1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200.xml"/><Relationship Id="rId5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9.xml"/><Relationship Id="rId4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8.xml"/><Relationship Id="rId14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0.xml"/><Relationship Id="rId13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05.xml"/><Relationship Id="rId7" Type="http://schemas.openxmlformats.org/officeDocument/2006/relationships/slideLayout" Target="../slideLayouts/slideLayout209.xml"/><Relationship Id="rId12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04.xml"/><Relationship Id="rId1" Type="http://schemas.openxmlformats.org/officeDocument/2006/relationships/slideLayout" Target="../slideLayouts/slideLayout203.xml"/><Relationship Id="rId6" Type="http://schemas.openxmlformats.org/officeDocument/2006/relationships/slideLayout" Target="../slideLayouts/slideLayout208.xml"/><Relationship Id="rId11" Type="http://schemas.openxmlformats.org/officeDocument/2006/relationships/slideLayout" Target="../slideLayouts/slideLayout213.xml"/><Relationship Id="rId5" Type="http://schemas.openxmlformats.org/officeDocument/2006/relationships/slideLayout" Target="../slideLayouts/slideLayout207.xml"/><Relationship Id="rId10" Type="http://schemas.openxmlformats.org/officeDocument/2006/relationships/slideLayout" Target="../slideLayouts/slideLayout212.xml"/><Relationship Id="rId4" Type="http://schemas.openxmlformats.org/officeDocument/2006/relationships/slideLayout" Target="../slideLayouts/slideLayout206.xml"/><Relationship Id="rId9" Type="http://schemas.openxmlformats.org/officeDocument/2006/relationships/slideLayout" Target="../slideLayouts/slideLayout211.xml"/><Relationship Id="rId14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3.xml"/><Relationship Id="rId13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18.xml"/><Relationship Id="rId7" Type="http://schemas.openxmlformats.org/officeDocument/2006/relationships/slideLayout" Target="../slideLayouts/slideLayout222.xml"/><Relationship Id="rId12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17.xml"/><Relationship Id="rId1" Type="http://schemas.openxmlformats.org/officeDocument/2006/relationships/slideLayout" Target="../slideLayouts/slideLayout216.xml"/><Relationship Id="rId6" Type="http://schemas.openxmlformats.org/officeDocument/2006/relationships/slideLayout" Target="../slideLayouts/slideLayout221.xml"/><Relationship Id="rId11" Type="http://schemas.openxmlformats.org/officeDocument/2006/relationships/slideLayout" Target="../slideLayouts/slideLayout226.xml"/><Relationship Id="rId5" Type="http://schemas.openxmlformats.org/officeDocument/2006/relationships/slideLayout" Target="../slideLayouts/slideLayout220.xml"/><Relationship Id="rId10" Type="http://schemas.openxmlformats.org/officeDocument/2006/relationships/slideLayout" Target="../slideLayouts/slideLayout225.xml"/><Relationship Id="rId4" Type="http://schemas.openxmlformats.org/officeDocument/2006/relationships/slideLayout" Target="../slideLayouts/slideLayout219.xml"/><Relationship Id="rId9" Type="http://schemas.openxmlformats.org/officeDocument/2006/relationships/slideLayout" Target="../slideLayouts/slideLayout224.xml"/><Relationship Id="rId14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6.xml"/><Relationship Id="rId13" Type="http://schemas.openxmlformats.org/officeDocument/2006/relationships/slideLayout" Target="../slideLayouts/slideLayout241.xml"/><Relationship Id="rId3" Type="http://schemas.openxmlformats.org/officeDocument/2006/relationships/slideLayout" Target="../slideLayouts/slideLayout231.xml"/><Relationship Id="rId7" Type="http://schemas.openxmlformats.org/officeDocument/2006/relationships/slideLayout" Target="../slideLayouts/slideLayout235.xml"/><Relationship Id="rId12" Type="http://schemas.openxmlformats.org/officeDocument/2006/relationships/slideLayout" Target="../slideLayouts/slideLayout240.xml"/><Relationship Id="rId2" Type="http://schemas.openxmlformats.org/officeDocument/2006/relationships/slideLayout" Target="../slideLayouts/slideLayout230.xml"/><Relationship Id="rId1" Type="http://schemas.openxmlformats.org/officeDocument/2006/relationships/slideLayout" Target="../slideLayouts/slideLayout229.xml"/><Relationship Id="rId6" Type="http://schemas.openxmlformats.org/officeDocument/2006/relationships/slideLayout" Target="../slideLayouts/slideLayout234.xml"/><Relationship Id="rId11" Type="http://schemas.openxmlformats.org/officeDocument/2006/relationships/slideLayout" Target="../slideLayouts/slideLayout239.xml"/><Relationship Id="rId5" Type="http://schemas.openxmlformats.org/officeDocument/2006/relationships/slideLayout" Target="../slideLayouts/slideLayout233.xml"/><Relationship Id="rId10" Type="http://schemas.openxmlformats.org/officeDocument/2006/relationships/slideLayout" Target="../slideLayouts/slideLayout238.xml"/><Relationship Id="rId4" Type="http://schemas.openxmlformats.org/officeDocument/2006/relationships/slideLayout" Target="../slideLayouts/slideLayout232.xml"/><Relationship Id="rId9" Type="http://schemas.openxmlformats.org/officeDocument/2006/relationships/slideLayout" Target="../slideLayouts/slideLayout237.xml"/><Relationship Id="rId14" Type="http://schemas.openxmlformats.org/officeDocument/2006/relationships/theme" Target="../theme/theme1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9.xml"/><Relationship Id="rId13" Type="http://schemas.openxmlformats.org/officeDocument/2006/relationships/slideLayout" Target="../slideLayouts/slideLayout254.xml"/><Relationship Id="rId3" Type="http://schemas.openxmlformats.org/officeDocument/2006/relationships/slideLayout" Target="../slideLayouts/slideLayout244.xml"/><Relationship Id="rId7" Type="http://schemas.openxmlformats.org/officeDocument/2006/relationships/slideLayout" Target="../slideLayouts/slideLayout248.xml"/><Relationship Id="rId12" Type="http://schemas.openxmlformats.org/officeDocument/2006/relationships/slideLayout" Target="../slideLayouts/slideLayout253.xml"/><Relationship Id="rId2" Type="http://schemas.openxmlformats.org/officeDocument/2006/relationships/slideLayout" Target="../slideLayouts/slideLayout243.xml"/><Relationship Id="rId1" Type="http://schemas.openxmlformats.org/officeDocument/2006/relationships/slideLayout" Target="../slideLayouts/slideLayout242.xml"/><Relationship Id="rId6" Type="http://schemas.openxmlformats.org/officeDocument/2006/relationships/slideLayout" Target="../slideLayouts/slideLayout247.xml"/><Relationship Id="rId11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46.xml"/><Relationship Id="rId10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45.xml"/><Relationship Id="rId9" Type="http://schemas.openxmlformats.org/officeDocument/2006/relationships/slideLayout" Target="../slideLayouts/slideLayout250.xml"/><Relationship Id="rId14" Type="http://schemas.openxmlformats.org/officeDocument/2006/relationships/theme" Target="../theme/theme1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2.xml"/><Relationship Id="rId13" Type="http://schemas.openxmlformats.org/officeDocument/2006/relationships/theme" Target="../theme/theme18.xml"/><Relationship Id="rId3" Type="http://schemas.openxmlformats.org/officeDocument/2006/relationships/slideLayout" Target="../slideLayouts/slideLayout257.xml"/><Relationship Id="rId7" Type="http://schemas.openxmlformats.org/officeDocument/2006/relationships/slideLayout" Target="../slideLayouts/slideLayout261.xml"/><Relationship Id="rId12" Type="http://schemas.openxmlformats.org/officeDocument/2006/relationships/slideLayout" Target="../slideLayouts/slideLayout266.xml"/><Relationship Id="rId2" Type="http://schemas.openxmlformats.org/officeDocument/2006/relationships/slideLayout" Target="../slideLayouts/slideLayout256.xml"/><Relationship Id="rId1" Type="http://schemas.openxmlformats.org/officeDocument/2006/relationships/slideLayout" Target="../slideLayouts/slideLayout255.xml"/><Relationship Id="rId6" Type="http://schemas.openxmlformats.org/officeDocument/2006/relationships/slideLayout" Target="../slideLayouts/slideLayout260.xml"/><Relationship Id="rId11" Type="http://schemas.openxmlformats.org/officeDocument/2006/relationships/slideLayout" Target="../slideLayouts/slideLayout265.xml"/><Relationship Id="rId5" Type="http://schemas.openxmlformats.org/officeDocument/2006/relationships/slideLayout" Target="../slideLayouts/slideLayout259.xml"/><Relationship Id="rId10" Type="http://schemas.openxmlformats.org/officeDocument/2006/relationships/slideLayout" Target="../slideLayouts/slideLayout264.xml"/><Relationship Id="rId4" Type="http://schemas.openxmlformats.org/officeDocument/2006/relationships/slideLayout" Target="../slideLayouts/slideLayout258.xml"/><Relationship Id="rId9" Type="http://schemas.openxmlformats.org/officeDocument/2006/relationships/slideLayout" Target="../slideLayouts/slideLayout263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4.xml"/><Relationship Id="rId13" Type="http://schemas.openxmlformats.org/officeDocument/2006/relationships/theme" Target="../theme/theme19.xml"/><Relationship Id="rId3" Type="http://schemas.openxmlformats.org/officeDocument/2006/relationships/slideLayout" Target="../slideLayouts/slideLayout269.xml"/><Relationship Id="rId7" Type="http://schemas.openxmlformats.org/officeDocument/2006/relationships/slideLayout" Target="../slideLayouts/slideLayout273.xml"/><Relationship Id="rId12" Type="http://schemas.openxmlformats.org/officeDocument/2006/relationships/slideLayout" Target="../slideLayouts/slideLayout278.xml"/><Relationship Id="rId2" Type="http://schemas.openxmlformats.org/officeDocument/2006/relationships/slideLayout" Target="../slideLayouts/slideLayout268.xml"/><Relationship Id="rId1" Type="http://schemas.openxmlformats.org/officeDocument/2006/relationships/slideLayout" Target="../slideLayouts/slideLayout267.xml"/><Relationship Id="rId6" Type="http://schemas.openxmlformats.org/officeDocument/2006/relationships/slideLayout" Target="../slideLayouts/slideLayout272.xml"/><Relationship Id="rId11" Type="http://schemas.openxmlformats.org/officeDocument/2006/relationships/slideLayout" Target="../slideLayouts/slideLayout277.xml"/><Relationship Id="rId5" Type="http://schemas.openxmlformats.org/officeDocument/2006/relationships/slideLayout" Target="../slideLayouts/slideLayout271.xml"/><Relationship Id="rId10" Type="http://schemas.openxmlformats.org/officeDocument/2006/relationships/slideLayout" Target="../slideLayouts/slideLayout276.xml"/><Relationship Id="rId4" Type="http://schemas.openxmlformats.org/officeDocument/2006/relationships/slideLayout" Target="../slideLayouts/slideLayout270.xml"/><Relationship Id="rId9" Type="http://schemas.openxmlformats.org/officeDocument/2006/relationships/slideLayout" Target="../slideLayouts/slideLayout27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38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slideLayout" Target="../slideLayouts/slideLayout42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44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6.xml"/><Relationship Id="rId13" Type="http://schemas.openxmlformats.org/officeDocument/2006/relationships/theme" Target="../theme/theme20.xml"/><Relationship Id="rId3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5.xml"/><Relationship Id="rId12" Type="http://schemas.openxmlformats.org/officeDocument/2006/relationships/slideLayout" Target="../slideLayouts/slideLayout290.xml"/><Relationship Id="rId2" Type="http://schemas.openxmlformats.org/officeDocument/2006/relationships/slideLayout" Target="../slideLayouts/slideLayout280.xml"/><Relationship Id="rId1" Type="http://schemas.openxmlformats.org/officeDocument/2006/relationships/slideLayout" Target="../slideLayouts/slideLayout279.xml"/><Relationship Id="rId6" Type="http://schemas.openxmlformats.org/officeDocument/2006/relationships/slideLayout" Target="../slideLayouts/slideLayout284.xml"/><Relationship Id="rId11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83.xml"/><Relationship Id="rId10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82.xml"/><Relationship Id="rId9" Type="http://schemas.openxmlformats.org/officeDocument/2006/relationships/slideLayout" Target="../slideLayouts/slideLayout287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8.xml"/><Relationship Id="rId13" Type="http://schemas.openxmlformats.org/officeDocument/2006/relationships/slideLayout" Target="../slideLayouts/slideLayout303.xml"/><Relationship Id="rId3" Type="http://schemas.openxmlformats.org/officeDocument/2006/relationships/slideLayout" Target="../slideLayouts/slideLayout293.xml"/><Relationship Id="rId7" Type="http://schemas.openxmlformats.org/officeDocument/2006/relationships/slideLayout" Target="../slideLayouts/slideLayout297.xml"/><Relationship Id="rId12" Type="http://schemas.openxmlformats.org/officeDocument/2006/relationships/slideLayout" Target="../slideLayouts/slideLayout302.xml"/><Relationship Id="rId2" Type="http://schemas.openxmlformats.org/officeDocument/2006/relationships/slideLayout" Target="../slideLayouts/slideLayout292.xml"/><Relationship Id="rId1" Type="http://schemas.openxmlformats.org/officeDocument/2006/relationships/slideLayout" Target="../slideLayouts/slideLayout291.xml"/><Relationship Id="rId6" Type="http://schemas.openxmlformats.org/officeDocument/2006/relationships/slideLayout" Target="../slideLayouts/slideLayout296.xml"/><Relationship Id="rId11" Type="http://schemas.openxmlformats.org/officeDocument/2006/relationships/slideLayout" Target="../slideLayouts/slideLayout301.xml"/><Relationship Id="rId5" Type="http://schemas.openxmlformats.org/officeDocument/2006/relationships/slideLayout" Target="../slideLayouts/slideLayout295.xml"/><Relationship Id="rId10" Type="http://schemas.openxmlformats.org/officeDocument/2006/relationships/slideLayout" Target="../slideLayouts/slideLayout300.xml"/><Relationship Id="rId4" Type="http://schemas.openxmlformats.org/officeDocument/2006/relationships/slideLayout" Target="../slideLayouts/slideLayout294.xml"/><Relationship Id="rId9" Type="http://schemas.openxmlformats.org/officeDocument/2006/relationships/slideLayout" Target="../slideLayouts/slideLayout299.xml"/><Relationship Id="rId14" Type="http://schemas.openxmlformats.org/officeDocument/2006/relationships/theme" Target="../theme/theme21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1.xml"/><Relationship Id="rId13" Type="http://schemas.openxmlformats.org/officeDocument/2006/relationships/slideLayout" Target="../slideLayouts/slideLayout316.xml"/><Relationship Id="rId3" Type="http://schemas.openxmlformats.org/officeDocument/2006/relationships/slideLayout" Target="../slideLayouts/slideLayout306.xml"/><Relationship Id="rId7" Type="http://schemas.openxmlformats.org/officeDocument/2006/relationships/slideLayout" Target="../slideLayouts/slideLayout310.xml"/><Relationship Id="rId12" Type="http://schemas.openxmlformats.org/officeDocument/2006/relationships/slideLayout" Target="../slideLayouts/slideLayout315.xml"/><Relationship Id="rId2" Type="http://schemas.openxmlformats.org/officeDocument/2006/relationships/slideLayout" Target="../slideLayouts/slideLayout305.xml"/><Relationship Id="rId1" Type="http://schemas.openxmlformats.org/officeDocument/2006/relationships/slideLayout" Target="../slideLayouts/slideLayout304.xml"/><Relationship Id="rId6" Type="http://schemas.openxmlformats.org/officeDocument/2006/relationships/slideLayout" Target="../slideLayouts/slideLayout309.xml"/><Relationship Id="rId11" Type="http://schemas.openxmlformats.org/officeDocument/2006/relationships/slideLayout" Target="../slideLayouts/slideLayout314.xml"/><Relationship Id="rId5" Type="http://schemas.openxmlformats.org/officeDocument/2006/relationships/slideLayout" Target="../slideLayouts/slideLayout308.xml"/><Relationship Id="rId10" Type="http://schemas.openxmlformats.org/officeDocument/2006/relationships/slideLayout" Target="../slideLayouts/slideLayout313.xml"/><Relationship Id="rId4" Type="http://schemas.openxmlformats.org/officeDocument/2006/relationships/slideLayout" Target="../slideLayouts/slideLayout307.xml"/><Relationship Id="rId9" Type="http://schemas.openxmlformats.org/officeDocument/2006/relationships/slideLayout" Target="../slideLayouts/slideLayout312.xml"/><Relationship Id="rId14" Type="http://schemas.openxmlformats.org/officeDocument/2006/relationships/theme" Target="../theme/theme22.xml"/></Relationships>
</file>

<file path=ppt/slideMasters/_rels/slideMaster2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29.xml"/><Relationship Id="rId18" Type="http://schemas.openxmlformats.org/officeDocument/2006/relationships/slideLayout" Target="../slideLayouts/slideLayout334.xml"/><Relationship Id="rId26" Type="http://schemas.openxmlformats.org/officeDocument/2006/relationships/slideLayout" Target="../slideLayouts/slideLayout342.xml"/><Relationship Id="rId3" Type="http://schemas.openxmlformats.org/officeDocument/2006/relationships/slideLayout" Target="../slideLayouts/slideLayout319.xml"/><Relationship Id="rId21" Type="http://schemas.openxmlformats.org/officeDocument/2006/relationships/slideLayout" Target="../slideLayouts/slideLayout337.xml"/><Relationship Id="rId34" Type="http://schemas.openxmlformats.org/officeDocument/2006/relationships/image" Target="../media/image55.png"/><Relationship Id="rId7" Type="http://schemas.openxmlformats.org/officeDocument/2006/relationships/slideLayout" Target="../slideLayouts/slideLayout323.xml"/><Relationship Id="rId12" Type="http://schemas.openxmlformats.org/officeDocument/2006/relationships/slideLayout" Target="../slideLayouts/slideLayout328.xml"/><Relationship Id="rId17" Type="http://schemas.openxmlformats.org/officeDocument/2006/relationships/slideLayout" Target="../slideLayouts/slideLayout333.xml"/><Relationship Id="rId25" Type="http://schemas.openxmlformats.org/officeDocument/2006/relationships/slideLayout" Target="../slideLayouts/slideLayout341.xml"/><Relationship Id="rId33" Type="http://schemas.openxmlformats.org/officeDocument/2006/relationships/theme" Target="../theme/theme23.xml"/><Relationship Id="rId2" Type="http://schemas.openxmlformats.org/officeDocument/2006/relationships/slideLayout" Target="../slideLayouts/slideLayout318.xml"/><Relationship Id="rId16" Type="http://schemas.openxmlformats.org/officeDocument/2006/relationships/slideLayout" Target="../slideLayouts/slideLayout332.xml"/><Relationship Id="rId20" Type="http://schemas.openxmlformats.org/officeDocument/2006/relationships/slideLayout" Target="../slideLayouts/slideLayout336.xml"/><Relationship Id="rId29" Type="http://schemas.openxmlformats.org/officeDocument/2006/relationships/slideLayout" Target="../slideLayouts/slideLayout345.xml"/><Relationship Id="rId1" Type="http://schemas.openxmlformats.org/officeDocument/2006/relationships/slideLayout" Target="../slideLayouts/slideLayout317.xml"/><Relationship Id="rId6" Type="http://schemas.openxmlformats.org/officeDocument/2006/relationships/slideLayout" Target="../slideLayouts/slideLayout322.xml"/><Relationship Id="rId11" Type="http://schemas.openxmlformats.org/officeDocument/2006/relationships/slideLayout" Target="../slideLayouts/slideLayout327.xml"/><Relationship Id="rId24" Type="http://schemas.openxmlformats.org/officeDocument/2006/relationships/slideLayout" Target="../slideLayouts/slideLayout340.xml"/><Relationship Id="rId32" Type="http://schemas.openxmlformats.org/officeDocument/2006/relationships/slideLayout" Target="../slideLayouts/slideLayout348.xml"/><Relationship Id="rId5" Type="http://schemas.openxmlformats.org/officeDocument/2006/relationships/slideLayout" Target="../slideLayouts/slideLayout321.xml"/><Relationship Id="rId15" Type="http://schemas.openxmlformats.org/officeDocument/2006/relationships/slideLayout" Target="../slideLayouts/slideLayout331.xml"/><Relationship Id="rId23" Type="http://schemas.openxmlformats.org/officeDocument/2006/relationships/slideLayout" Target="../slideLayouts/slideLayout339.xml"/><Relationship Id="rId28" Type="http://schemas.openxmlformats.org/officeDocument/2006/relationships/slideLayout" Target="../slideLayouts/slideLayout344.xml"/><Relationship Id="rId10" Type="http://schemas.openxmlformats.org/officeDocument/2006/relationships/slideLayout" Target="../slideLayouts/slideLayout326.xml"/><Relationship Id="rId19" Type="http://schemas.openxmlformats.org/officeDocument/2006/relationships/slideLayout" Target="../slideLayouts/slideLayout335.xml"/><Relationship Id="rId31" Type="http://schemas.openxmlformats.org/officeDocument/2006/relationships/slideLayout" Target="../slideLayouts/slideLayout347.xml"/><Relationship Id="rId4" Type="http://schemas.openxmlformats.org/officeDocument/2006/relationships/slideLayout" Target="../slideLayouts/slideLayout320.xml"/><Relationship Id="rId9" Type="http://schemas.openxmlformats.org/officeDocument/2006/relationships/slideLayout" Target="../slideLayouts/slideLayout325.xml"/><Relationship Id="rId14" Type="http://schemas.openxmlformats.org/officeDocument/2006/relationships/slideLayout" Target="../slideLayouts/slideLayout330.xml"/><Relationship Id="rId22" Type="http://schemas.openxmlformats.org/officeDocument/2006/relationships/slideLayout" Target="../slideLayouts/slideLayout338.xml"/><Relationship Id="rId27" Type="http://schemas.openxmlformats.org/officeDocument/2006/relationships/slideLayout" Target="../slideLayouts/slideLayout343.xml"/><Relationship Id="rId30" Type="http://schemas.openxmlformats.org/officeDocument/2006/relationships/slideLayout" Target="../slideLayouts/slideLayout346.xml"/><Relationship Id="rId8" Type="http://schemas.openxmlformats.org/officeDocument/2006/relationships/slideLayout" Target="../slideLayouts/slideLayout324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6.xml"/><Relationship Id="rId13" Type="http://schemas.openxmlformats.org/officeDocument/2006/relationships/slideLayout" Target="../slideLayouts/slideLayout361.xml"/><Relationship Id="rId18" Type="http://schemas.openxmlformats.org/officeDocument/2006/relationships/slideLayout" Target="../slideLayouts/slideLayout366.xml"/><Relationship Id="rId26" Type="http://schemas.openxmlformats.org/officeDocument/2006/relationships/slideLayout" Target="../slideLayouts/slideLayout374.xml"/><Relationship Id="rId3" Type="http://schemas.openxmlformats.org/officeDocument/2006/relationships/slideLayout" Target="../slideLayouts/slideLayout351.xml"/><Relationship Id="rId21" Type="http://schemas.openxmlformats.org/officeDocument/2006/relationships/slideLayout" Target="../slideLayouts/slideLayout369.xml"/><Relationship Id="rId7" Type="http://schemas.openxmlformats.org/officeDocument/2006/relationships/slideLayout" Target="../slideLayouts/slideLayout355.xml"/><Relationship Id="rId12" Type="http://schemas.openxmlformats.org/officeDocument/2006/relationships/slideLayout" Target="../slideLayouts/slideLayout360.xml"/><Relationship Id="rId17" Type="http://schemas.openxmlformats.org/officeDocument/2006/relationships/slideLayout" Target="../slideLayouts/slideLayout365.xml"/><Relationship Id="rId25" Type="http://schemas.openxmlformats.org/officeDocument/2006/relationships/slideLayout" Target="../slideLayouts/slideLayout373.xml"/><Relationship Id="rId2" Type="http://schemas.openxmlformats.org/officeDocument/2006/relationships/slideLayout" Target="../slideLayouts/slideLayout350.xml"/><Relationship Id="rId16" Type="http://schemas.openxmlformats.org/officeDocument/2006/relationships/slideLayout" Target="../slideLayouts/slideLayout364.xml"/><Relationship Id="rId20" Type="http://schemas.openxmlformats.org/officeDocument/2006/relationships/slideLayout" Target="../slideLayouts/slideLayout368.xml"/><Relationship Id="rId1" Type="http://schemas.openxmlformats.org/officeDocument/2006/relationships/slideLayout" Target="../slideLayouts/slideLayout349.xml"/><Relationship Id="rId6" Type="http://schemas.openxmlformats.org/officeDocument/2006/relationships/slideLayout" Target="../slideLayouts/slideLayout354.xml"/><Relationship Id="rId11" Type="http://schemas.openxmlformats.org/officeDocument/2006/relationships/slideLayout" Target="../slideLayouts/slideLayout359.xml"/><Relationship Id="rId24" Type="http://schemas.openxmlformats.org/officeDocument/2006/relationships/slideLayout" Target="../slideLayouts/slideLayout372.xml"/><Relationship Id="rId5" Type="http://schemas.openxmlformats.org/officeDocument/2006/relationships/slideLayout" Target="../slideLayouts/slideLayout353.xml"/><Relationship Id="rId15" Type="http://schemas.openxmlformats.org/officeDocument/2006/relationships/slideLayout" Target="../slideLayouts/slideLayout363.xml"/><Relationship Id="rId23" Type="http://schemas.openxmlformats.org/officeDocument/2006/relationships/slideLayout" Target="../slideLayouts/slideLayout371.xml"/><Relationship Id="rId28" Type="http://schemas.openxmlformats.org/officeDocument/2006/relationships/image" Target="../media/image41.png"/><Relationship Id="rId10" Type="http://schemas.openxmlformats.org/officeDocument/2006/relationships/slideLayout" Target="../slideLayouts/slideLayout358.xml"/><Relationship Id="rId19" Type="http://schemas.openxmlformats.org/officeDocument/2006/relationships/slideLayout" Target="../slideLayouts/slideLayout367.xml"/><Relationship Id="rId4" Type="http://schemas.openxmlformats.org/officeDocument/2006/relationships/slideLayout" Target="../slideLayouts/slideLayout352.xml"/><Relationship Id="rId9" Type="http://schemas.openxmlformats.org/officeDocument/2006/relationships/slideLayout" Target="../slideLayouts/slideLayout357.xml"/><Relationship Id="rId14" Type="http://schemas.openxmlformats.org/officeDocument/2006/relationships/slideLayout" Target="../slideLayouts/slideLayout362.xml"/><Relationship Id="rId22" Type="http://schemas.openxmlformats.org/officeDocument/2006/relationships/slideLayout" Target="../slideLayouts/slideLayout370.xml"/><Relationship Id="rId27" Type="http://schemas.openxmlformats.org/officeDocument/2006/relationships/theme" Target="../theme/theme24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2.xml"/><Relationship Id="rId13" Type="http://schemas.openxmlformats.org/officeDocument/2006/relationships/slideLayout" Target="../slideLayouts/slideLayout387.xml"/><Relationship Id="rId3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81.xml"/><Relationship Id="rId12" Type="http://schemas.openxmlformats.org/officeDocument/2006/relationships/slideLayout" Target="../slideLayouts/slideLayout386.xml"/><Relationship Id="rId2" Type="http://schemas.openxmlformats.org/officeDocument/2006/relationships/slideLayout" Target="../slideLayouts/slideLayout376.xml"/><Relationship Id="rId1" Type="http://schemas.openxmlformats.org/officeDocument/2006/relationships/slideLayout" Target="../slideLayouts/slideLayout375.xml"/><Relationship Id="rId6" Type="http://schemas.openxmlformats.org/officeDocument/2006/relationships/slideLayout" Target="../slideLayouts/slideLayout380.xml"/><Relationship Id="rId11" Type="http://schemas.openxmlformats.org/officeDocument/2006/relationships/slideLayout" Target="../slideLayouts/slideLayout385.xml"/><Relationship Id="rId5" Type="http://schemas.openxmlformats.org/officeDocument/2006/relationships/slideLayout" Target="../slideLayouts/slideLayout379.xml"/><Relationship Id="rId10" Type="http://schemas.openxmlformats.org/officeDocument/2006/relationships/slideLayout" Target="../slideLayouts/slideLayout384.xml"/><Relationship Id="rId4" Type="http://schemas.openxmlformats.org/officeDocument/2006/relationships/slideLayout" Target="../slideLayouts/slideLayout378.xml"/><Relationship Id="rId9" Type="http://schemas.openxmlformats.org/officeDocument/2006/relationships/slideLayout" Target="../slideLayouts/slideLayout383.xml"/><Relationship Id="rId14" Type="http://schemas.openxmlformats.org/officeDocument/2006/relationships/theme" Target="../theme/theme25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5.xml"/><Relationship Id="rId13" Type="http://schemas.openxmlformats.org/officeDocument/2006/relationships/slideLayout" Target="../slideLayouts/slideLayout400.xml"/><Relationship Id="rId3" Type="http://schemas.openxmlformats.org/officeDocument/2006/relationships/slideLayout" Target="../slideLayouts/slideLayout390.xml"/><Relationship Id="rId7" Type="http://schemas.openxmlformats.org/officeDocument/2006/relationships/slideLayout" Target="../slideLayouts/slideLayout394.xml"/><Relationship Id="rId12" Type="http://schemas.openxmlformats.org/officeDocument/2006/relationships/slideLayout" Target="../slideLayouts/slideLayout399.xml"/><Relationship Id="rId2" Type="http://schemas.openxmlformats.org/officeDocument/2006/relationships/slideLayout" Target="../slideLayouts/slideLayout389.xml"/><Relationship Id="rId1" Type="http://schemas.openxmlformats.org/officeDocument/2006/relationships/slideLayout" Target="../slideLayouts/slideLayout388.xml"/><Relationship Id="rId6" Type="http://schemas.openxmlformats.org/officeDocument/2006/relationships/slideLayout" Target="../slideLayouts/slideLayout393.xml"/><Relationship Id="rId11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2.xml"/><Relationship Id="rId15" Type="http://schemas.openxmlformats.org/officeDocument/2006/relationships/theme" Target="../theme/theme26.xml"/><Relationship Id="rId10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1.xml"/><Relationship Id="rId9" Type="http://schemas.openxmlformats.org/officeDocument/2006/relationships/slideLayout" Target="../slideLayouts/slideLayout396.xml"/><Relationship Id="rId14" Type="http://schemas.openxmlformats.org/officeDocument/2006/relationships/slideLayout" Target="../slideLayouts/slideLayout401.xml"/></Relationships>
</file>

<file path=ppt/slideMasters/_rels/slideMaster2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14.xml"/><Relationship Id="rId18" Type="http://schemas.openxmlformats.org/officeDocument/2006/relationships/slideLayout" Target="../slideLayouts/slideLayout419.xml"/><Relationship Id="rId26" Type="http://schemas.openxmlformats.org/officeDocument/2006/relationships/slideLayout" Target="../slideLayouts/slideLayout427.xml"/><Relationship Id="rId3" Type="http://schemas.openxmlformats.org/officeDocument/2006/relationships/slideLayout" Target="../slideLayouts/slideLayout404.xml"/><Relationship Id="rId21" Type="http://schemas.openxmlformats.org/officeDocument/2006/relationships/slideLayout" Target="../slideLayouts/slideLayout422.xml"/><Relationship Id="rId34" Type="http://schemas.openxmlformats.org/officeDocument/2006/relationships/theme" Target="../theme/theme27.xml"/><Relationship Id="rId7" Type="http://schemas.openxmlformats.org/officeDocument/2006/relationships/slideLayout" Target="../slideLayouts/slideLayout408.xml"/><Relationship Id="rId12" Type="http://schemas.openxmlformats.org/officeDocument/2006/relationships/slideLayout" Target="../slideLayouts/slideLayout413.xml"/><Relationship Id="rId17" Type="http://schemas.openxmlformats.org/officeDocument/2006/relationships/slideLayout" Target="../slideLayouts/slideLayout418.xml"/><Relationship Id="rId25" Type="http://schemas.openxmlformats.org/officeDocument/2006/relationships/slideLayout" Target="../slideLayouts/slideLayout426.xml"/><Relationship Id="rId33" Type="http://schemas.openxmlformats.org/officeDocument/2006/relationships/slideLayout" Target="../slideLayouts/slideLayout434.xml"/><Relationship Id="rId2" Type="http://schemas.openxmlformats.org/officeDocument/2006/relationships/slideLayout" Target="../slideLayouts/slideLayout403.xml"/><Relationship Id="rId16" Type="http://schemas.openxmlformats.org/officeDocument/2006/relationships/slideLayout" Target="../slideLayouts/slideLayout417.xml"/><Relationship Id="rId20" Type="http://schemas.openxmlformats.org/officeDocument/2006/relationships/slideLayout" Target="../slideLayouts/slideLayout421.xml"/><Relationship Id="rId29" Type="http://schemas.openxmlformats.org/officeDocument/2006/relationships/slideLayout" Target="../slideLayouts/slideLayout430.xml"/><Relationship Id="rId1" Type="http://schemas.openxmlformats.org/officeDocument/2006/relationships/slideLayout" Target="../slideLayouts/slideLayout402.xml"/><Relationship Id="rId6" Type="http://schemas.openxmlformats.org/officeDocument/2006/relationships/slideLayout" Target="../slideLayouts/slideLayout407.xml"/><Relationship Id="rId11" Type="http://schemas.openxmlformats.org/officeDocument/2006/relationships/slideLayout" Target="../slideLayouts/slideLayout412.xml"/><Relationship Id="rId24" Type="http://schemas.openxmlformats.org/officeDocument/2006/relationships/slideLayout" Target="../slideLayouts/slideLayout425.xml"/><Relationship Id="rId32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06.xml"/><Relationship Id="rId15" Type="http://schemas.openxmlformats.org/officeDocument/2006/relationships/slideLayout" Target="../slideLayouts/slideLayout416.xml"/><Relationship Id="rId23" Type="http://schemas.openxmlformats.org/officeDocument/2006/relationships/slideLayout" Target="../slideLayouts/slideLayout424.xml"/><Relationship Id="rId28" Type="http://schemas.openxmlformats.org/officeDocument/2006/relationships/slideLayout" Target="../slideLayouts/slideLayout429.xml"/><Relationship Id="rId10" Type="http://schemas.openxmlformats.org/officeDocument/2006/relationships/slideLayout" Target="../slideLayouts/slideLayout411.xml"/><Relationship Id="rId19" Type="http://schemas.openxmlformats.org/officeDocument/2006/relationships/slideLayout" Target="../slideLayouts/slideLayout420.xml"/><Relationship Id="rId31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05.xml"/><Relationship Id="rId9" Type="http://schemas.openxmlformats.org/officeDocument/2006/relationships/slideLayout" Target="../slideLayouts/slideLayout410.xml"/><Relationship Id="rId14" Type="http://schemas.openxmlformats.org/officeDocument/2006/relationships/slideLayout" Target="../slideLayouts/slideLayout415.xml"/><Relationship Id="rId22" Type="http://schemas.openxmlformats.org/officeDocument/2006/relationships/slideLayout" Target="../slideLayouts/slideLayout423.xml"/><Relationship Id="rId27" Type="http://schemas.openxmlformats.org/officeDocument/2006/relationships/slideLayout" Target="../slideLayouts/slideLayout428.xml"/><Relationship Id="rId30" Type="http://schemas.openxmlformats.org/officeDocument/2006/relationships/slideLayout" Target="../slideLayouts/slideLayout431.xml"/><Relationship Id="rId8" Type="http://schemas.openxmlformats.org/officeDocument/2006/relationships/slideLayout" Target="../slideLayouts/slideLayout409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2.xml"/><Relationship Id="rId13" Type="http://schemas.openxmlformats.org/officeDocument/2006/relationships/theme" Target="../theme/theme28.xml"/><Relationship Id="rId3" Type="http://schemas.openxmlformats.org/officeDocument/2006/relationships/slideLayout" Target="../slideLayouts/slideLayout437.xml"/><Relationship Id="rId7" Type="http://schemas.openxmlformats.org/officeDocument/2006/relationships/slideLayout" Target="../slideLayouts/slideLayout441.xml"/><Relationship Id="rId12" Type="http://schemas.openxmlformats.org/officeDocument/2006/relationships/slideLayout" Target="../slideLayouts/slideLayout446.xml"/><Relationship Id="rId2" Type="http://schemas.openxmlformats.org/officeDocument/2006/relationships/slideLayout" Target="../slideLayouts/slideLayout436.xml"/><Relationship Id="rId1" Type="http://schemas.openxmlformats.org/officeDocument/2006/relationships/slideLayout" Target="../slideLayouts/slideLayout435.xml"/><Relationship Id="rId6" Type="http://schemas.openxmlformats.org/officeDocument/2006/relationships/slideLayout" Target="../slideLayouts/slideLayout440.xml"/><Relationship Id="rId11" Type="http://schemas.openxmlformats.org/officeDocument/2006/relationships/slideLayout" Target="../slideLayouts/slideLayout445.xml"/><Relationship Id="rId5" Type="http://schemas.openxmlformats.org/officeDocument/2006/relationships/slideLayout" Target="../slideLayouts/slideLayout439.xml"/><Relationship Id="rId10" Type="http://schemas.openxmlformats.org/officeDocument/2006/relationships/slideLayout" Target="../slideLayouts/slideLayout444.xml"/><Relationship Id="rId4" Type="http://schemas.openxmlformats.org/officeDocument/2006/relationships/slideLayout" Target="../slideLayouts/slideLayout438.xml"/><Relationship Id="rId9" Type="http://schemas.openxmlformats.org/officeDocument/2006/relationships/slideLayout" Target="../slideLayouts/slideLayout443.xml"/></Relationships>
</file>

<file path=ppt/slideMasters/_rels/slideMaster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9.xml"/><Relationship Id="rId2" Type="http://schemas.openxmlformats.org/officeDocument/2006/relationships/slideLayout" Target="../slideLayouts/slideLayout448.xml"/><Relationship Id="rId1" Type="http://schemas.openxmlformats.org/officeDocument/2006/relationships/slideLayout" Target="../slideLayouts/slideLayout447.xml"/><Relationship Id="rId6" Type="http://schemas.openxmlformats.org/officeDocument/2006/relationships/theme" Target="../theme/theme29.xml"/><Relationship Id="rId5" Type="http://schemas.openxmlformats.org/officeDocument/2006/relationships/slideLayout" Target="../slideLayouts/slideLayout451.xml"/><Relationship Id="rId4" Type="http://schemas.openxmlformats.org/officeDocument/2006/relationships/slideLayout" Target="../slideLayouts/slideLayout45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image" Target="../media/image41.png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/Relationships>
</file>

<file path=ppt/slideMasters/_rels/slideMaster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4.xml"/><Relationship Id="rId2" Type="http://schemas.openxmlformats.org/officeDocument/2006/relationships/slideLayout" Target="../slideLayouts/slideLayout453.xml"/><Relationship Id="rId1" Type="http://schemas.openxmlformats.org/officeDocument/2006/relationships/slideLayout" Target="../slideLayouts/slideLayout452.xml"/><Relationship Id="rId6" Type="http://schemas.openxmlformats.org/officeDocument/2006/relationships/theme" Target="../theme/theme30.xml"/><Relationship Id="rId5" Type="http://schemas.openxmlformats.org/officeDocument/2006/relationships/slideLayout" Target="../slideLayouts/slideLayout456.xml"/><Relationship Id="rId4" Type="http://schemas.openxmlformats.org/officeDocument/2006/relationships/slideLayout" Target="../slideLayouts/slideLayout455.xml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slideLayout" Target="../slideLayouts/slideLayout459.xml"/><Relationship Id="rId7" Type="http://schemas.openxmlformats.org/officeDocument/2006/relationships/theme" Target="../theme/theme31.xml"/><Relationship Id="rId2" Type="http://schemas.openxmlformats.org/officeDocument/2006/relationships/slideLayout" Target="../slideLayouts/slideLayout458.xml"/><Relationship Id="rId1" Type="http://schemas.openxmlformats.org/officeDocument/2006/relationships/slideLayout" Target="../slideLayouts/slideLayout457.xml"/><Relationship Id="rId6" Type="http://schemas.openxmlformats.org/officeDocument/2006/relationships/slideLayout" Target="../slideLayouts/slideLayout462.xml"/><Relationship Id="rId5" Type="http://schemas.openxmlformats.org/officeDocument/2006/relationships/slideLayout" Target="../slideLayouts/slideLayout461.xml"/><Relationship Id="rId4" Type="http://schemas.openxmlformats.org/officeDocument/2006/relationships/slideLayout" Target="../slideLayouts/slideLayout460.xml"/></Relationships>
</file>

<file path=ppt/slideMasters/_rels/slideMaster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0.xml"/><Relationship Id="rId13" Type="http://schemas.openxmlformats.org/officeDocument/2006/relationships/slideLayout" Target="../slideLayouts/slideLayout475.xml"/><Relationship Id="rId3" Type="http://schemas.openxmlformats.org/officeDocument/2006/relationships/slideLayout" Target="../slideLayouts/slideLayout465.xml"/><Relationship Id="rId7" Type="http://schemas.openxmlformats.org/officeDocument/2006/relationships/slideLayout" Target="../slideLayouts/slideLayout469.xml"/><Relationship Id="rId12" Type="http://schemas.openxmlformats.org/officeDocument/2006/relationships/slideLayout" Target="../slideLayouts/slideLayout474.xml"/><Relationship Id="rId17" Type="http://schemas.openxmlformats.org/officeDocument/2006/relationships/image" Target="../media/image68.jpeg"/><Relationship Id="rId2" Type="http://schemas.openxmlformats.org/officeDocument/2006/relationships/slideLayout" Target="../slideLayouts/slideLayout464.xml"/><Relationship Id="rId16" Type="http://schemas.openxmlformats.org/officeDocument/2006/relationships/theme" Target="../theme/theme32.xml"/><Relationship Id="rId1" Type="http://schemas.openxmlformats.org/officeDocument/2006/relationships/slideLayout" Target="../slideLayouts/slideLayout463.xml"/><Relationship Id="rId6" Type="http://schemas.openxmlformats.org/officeDocument/2006/relationships/slideLayout" Target="../slideLayouts/slideLayout468.xml"/><Relationship Id="rId11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67.xml"/><Relationship Id="rId15" Type="http://schemas.openxmlformats.org/officeDocument/2006/relationships/slideLayout" Target="../slideLayouts/slideLayout477.xml"/><Relationship Id="rId10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66.xml"/><Relationship Id="rId9" Type="http://schemas.openxmlformats.org/officeDocument/2006/relationships/slideLayout" Target="../slideLayouts/slideLayout471.xml"/><Relationship Id="rId14" Type="http://schemas.openxmlformats.org/officeDocument/2006/relationships/slideLayout" Target="../slideLayouts/slideLayout476.xml"/></Relationships>
</file>

<file path=ppt/slideMasters/_rels/slideMaster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slideLayout" Target="../slideLayouts/slideLayout480.xml"/><Relationship Id="rId7" Type="http://schemas.openxmlformats.org/officeDocument/2006/relationships/image" Target="../media/image72.png"/><Relationship Id="rId2" Type="http://schemas.openxmlformats.org/officeDocument/2006/relationships/slideLayout" Target="../slideLayouts/slideLayout479.xml"/><Relationship Id="rId1" Type="http://schemas.openxmlformats.org/officeDocument/2006/relationships/slideLayout" Target="../slideLayouts/slideLayout478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theme" Target="../theme/theme33.xml"/><Relationship Id="rId9" Type="http://schemas.openxmlformats.org/officeDocument/2006/relationships/image" Target="../media/image74.png"/></Relationships>
</file>

<file path=ppt/slideMasters/_rels/slideMaster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2" Type="http://schemas.openxmlformats.org/officeDocument/2006/relationships/theme" Target="../theme/theme34.xml"/><Relationship Id="rId1" Type="http://schemas.openxmlformats.org/officeDocument/2006/relationships/slideLayout" Target="../slideLayouts/slideLayout48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1.png"/></Relationships>
</file>

<file path=ppt/slideMasters/_rels/slideMaster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theme" Target="../theme/theme35.xml"/><Relationship Id="rId7" Type="http://schemas.openxmlformats.org/officeDocument/2006/relationships/image" Target="../media/image73.png"/><Relationship Id="rId2" Type="http://schemas.openxmlformats.org/officeDocument/2006/relationships/slideLayout" Target="../slideLayouts/slideLayout483.xml"/><Relationship Id="rId1" Type="http://schemas.openxmlformats.org/officeDocument/2006/relationships/slideLayout" Target="../slideLayouts/slideLayout48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Masters/_rels/slideMaster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6.xml"/><Relationship Id="rId2" Type="http://schemas.openxmlformats.org/officeDocument/2006/relationships/slideLayout" Target="../slideLayouts/slideLayout485.xml"/><Relationship Id="rId1" Type="http://schemas.openxmlformats.org/officeDocument/2006/relationships/slideLayout" Target="../slideLayouts/slideLayout484.xml"/><Relationship Id="rId5" Type="http://schemas.openxmlformats.org/officeDocument/2006/relationships/image" Target="../media/image79.png"/><Relationship Id="rId4" Type="http://schemas.openxmlformats.org/officeDocument/2006/relationships/theme" Target="../theme/theme36.xml"/></Relationships>
</file>

<file path=ppt/slideMasters/_rels/slideMaster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slideLayout" Target="../slideLayouts/slideLayout489.xml"/><Relationship Id="rId7" Type="http://schemas.openxmlformats.org/officeDocument/2006/relationships/image" Target="../media/image72.png"/><Relationship Id="rId2" Type="http://schemas.openxmlformats.org/officeDocument/2006/relationships/slideLayout" Target="../slideLayouts/slideLayout488.xml"/><Relationship Id="rId1" Type="http://schemas.openxmlformats.org/officeDocument/2006/relationships/slideLayout" Target="../slideLayouts/slideLayout48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theme" Target="../theme/theme37.xml"/><Relationship Id="rId9" Type="http://schemas.openxmlformats.org/officeDocument/2006/relationships/image" Target="../media/image74.png"/></Relationships>
</file>

<file path=ppt/slideMasters/_rels/slideMaster38.xml.rels><?xml version="1.0" encoding="UTF-8" standalone="yes"?>
<Relationships xmlns="http://schemas.openxmlformats.org/package/2006/relationships"><Relationship Id="rId8" Type="http://schemas.openxmlformats.org/officeDocument/2006/relationships/theme" Target="../theme/theme38.xml"/><Relationship Id="rId3" Type="http://schemas.openxmlformats.org/officeDocument/2006/relationships/slideLayout" Target="../slideLayouts/slideLayout492.xml"/><Relationship Id="rId7" Type="http://schemas.openxmlformats.org/officeDocument/2006/relationships/slideLayout" Target="../slideLayouts/slideLayout496.xml"/><Relationship Id="rId2" Type="http://schemas.openxmlformats.org/officeDocument/2006/relationships/slideLayout" Target="../slideLayouts/slideLayout491.xml"/><Relationship Id="rId1" Type="http://schemas.openxmlformats.org/officeDocument/2006/relationships/slideLayout" Target="../slideLayouts/slideLayout490.xml"/><Relationship Id="rId6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94.xml"/><Relationship Id="rId10" Type="http://schemas.openxmlformats.org/officeDocument/2006/relationships/image" Target="../media/image81.png"/><Relationship Id="rId4" Type="http://schemas.openxmlformats.org/officeDocument/2006/relationships/slideLayout" Target="../slideLayouts/slideLayout493.xml"/><Relationship Id="rId9" Type="http://schemas.openxmlformats.org/officeDocument/2006/relationships/image" Target="../media/image80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2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7.xml"/><Relationship Id="rId13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4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Relationship Id="rId1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37.xml"/><Relationship Id="rId16" Type="http://schemas.openxmlformats.org/officeDocument/2006/relationships/theme" Target="../theme/theme9.xml"/><Relationship Id="rId1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0.xml"/><Relationship Id="rId15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4.xml"/><Relationship Id="rId14" Type="http://schemas.openxmlformats.org/officeDocument/2006/relationships/slideLayout" Target="../slideLayouts/slideLayout1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5713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0836" y="1447801"/>
            <a:ext cx="11155093" cy="205594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7513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4055" r:id="rId16"/>
    <p:sldLayoutId id="2147484083" r:id="rId17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234" rtl="0" eaLnBrk="1" latinLnBrk="0" hangingPunct="1">
        <a:lnSpc>
          <a:spcPct val="90000"/>
        </a:lnSpc>
        <a:spcBef>
          <a:spcPct val="0"/>
        </a:spcBef>
        <a:buNone/>
        <a:defRPr lang="en-US" sz="5467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微软雅黑" panose="020B0503020204020204" pitchFamily="34" charset="-122"/>
          <a:ea typeface="微软雅黑" panose="020B0503020204020204" pitchFamily="34" charset="-122"/>
          <a:cs typeface="Arial" charset="0"/>
        </a:defRPr>
      </a:lvl1pPr>
    </p:titleStyle>
    <p:bodyStyle>
      <a:lvl1pPr marL="339678" marR="0" indent="-339678" algn="l" defTabSz="91423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600" kern="1200" spc="-71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73006" marR="0" indent="-233329" algn="l" defTabSz="91423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798400" marR="0" indent="-225393" algn="l" defTabSz="91423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798400" algn="l"/>
        </a:tabLst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030144" marR="0" indent="-231740" algn="l" defTabSz="91423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255537" marR="0" indent="-225393" algn="l" defTabSz="91423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1255537" algn="l"/>
        </a:tabLst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148" indent="-228560" algn="l" defTabSz="91423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59" indent="-228560" algn="l" defTabSz="91423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78" indent="-228560" algn="l" defTabSz="91423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94" indent="-228560" algn="l" defTabSz="91423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3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14" algn="l" defTabSz="91423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234" algn="l" defTabSz="91423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350" algn="l" defTabSz="91423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469" algn="l" defTabSz="91423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580" algn="l" defTabSz="91423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702" algn="l" defTabSz="91423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199819" algn="l" defTabSz="91423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6937" algn="l" defTabSz="91423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1549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</p:sldLayoutIdLst>
  <p:transition spd="slow">
    <p:wheel spokes="1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8178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  <p:sldLayoutId id="2147483868" r:id="rId13"/>
  </p:sldLayoutIdLst>
  <p:transition spd="slow">
    <p:wheel spokes="1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0595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2" r:id="rId13"/>
  </p:sldLayoutIdLst>
  <p:transition spd="slow">
    <p:wheel spokes="1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0690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</p:sldLayoutIdLst>
  <p:transition spd="slow">
    <p:wheel spokes="1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2541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  <p:sldLayoutId id="2147483909" r:id="rId12"/>
    <p:sldLayoutId id="2147483910" r:id="rId13"/>
  </p:sldLayoutIdLst>
  <p:transition spd="slow">
    <p:wheel spokes="1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3969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  <p:sldLayoutId id="2147483923" r:id="rId12"/>
    <p:sldLayoutId id="2147483924" r:id="rId13"/>
  </p:sldLayoutIdLst>
  <p:transition spd="slow">
    <p:wheel spokes="1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006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8" r:id="rId3"/>
    <p:sldLayoutId id="2147483929" r:id="rId4"/>
    <p:sldLayoutId id="2147483930" r:id="rId5"/>
    <p:sldLayoutId id="2147483931" r:id="rId6"/>
    <p:sldLayoutId id="2147483932" r:id="rId7"/>
    <p:sldLayoutId id="2147483933" r:id="rId8"/>
    <p:sldLayoutId id="2147483934" r:id="rId9"/>
    <p:sldLayoutId id="2147483935" r:id="rId10"/>
    <p:sldLayoutId id="2147483936" r:id="rId11"/>
    <p:sldLayoutId id="2147483937" r:id="rId12"/>
    <p:sldLayoutId id="2147483938" r:id="rId13"/>
  </p:sldLayoutIdLst>
  <p:transition spd="slow">
    <p:wheel spokes="1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8904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41" r:id="rId2"/>
    <p:sldLayoutId id="2147483942" r:id="rId3"/>
    <p:sldLayoutId id="2147483943" r:id="rId4"/>
    <p:sldLayoutId id="2147483944" r:id="rId5"/>
    <p:sldLayoutId id="2147483945" r:id="rId6"/>
    <p:sldLayoutId id="2147483946" r:id="rId7"/>
    <p:sldLayoutId id="2147483947" r:id="rId8"/>
    <p:sldLayoutId id="2147483948" r:id="rId9"/>
    <p:sldLayoutId id="2147483949" r:id="rId10"/>
    <p:sldLayoutId id="2147483950" r:id="rId11"/>
    <p:sldLayoutId id="2147483951" r:id="rId12"/>
    <p:sldLayoutId id="2147483952" r:id="rId13"/>
  </p:sldLayoutIdLst>
  <p:transition spd="slow">
    <p:wheel spokes="1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0832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4" r:id="rId1"/>
    <p:sldLayoutId id="2147483955" r:id="rId2"/>
    <p:sldLayoutId id="2147483956" r:id="rId3"/>
    <p:sldLayoutId id="2147483957" r:id="rId4"/>
    <p:sldLayoutId id="2147483958" r:id="rId5"/>
    <p:sldLayoutId id="2147483959" r:id="rId6"/>
    <p:sldLayoutId id="2147483960" r:id="rId7"/>
    <p:sldLayoutId id="2147483961" r:id="rId8"/>
    <p:sldLayoutId id="2147483962" r:id="rId9"/>
    <p:sldLayoutId id="2147483963" r:id="rId10"/>
    <p:sldLayoutId id="2147483964" r:id="rId11"/>
    <p:sldLayoutId id="2147483965" r:id="rId12"/>
  </p:sldLayoutIdLst>
  <p:transition spd="slow">
    <p:wheel spokes="1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2863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  <p:sldLayoutId id="2147483969" r:id="rId2"/>
    <p:sldLayoutId id="2147483970" r:id="rId3"/>
    <p:sldLayoutId id="2147483971" r:id="rId4"/>
    <p:sldLayoutId id="2147483972" r:id="rId5"/>
    <p:sldLayoutId id="2147483973" r:id="rId6"/>
    <p:sldLayoutId id="2147483974" r:id="rId7"/>
    <p:sldLayoutId id="2147483975" r:id="rId8"/>
    <p:sldLayoutId id="2147483976" r:id="rId9"/>
    <p:sldLayoutId id="2147483977" r:id="rId10"/>
    <p:sldLayoutId id="2147483978" r:id="rId11"/>
    <p:sldLayoutId id="2147483980" r:id="rId12"/>
  </p:sldLayoutIdLst>
  <p:transition spd="slow">
    <p:wheel spokes="1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5713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9" y="1447802"/>
            <a:ext cx="11151916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478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2" r:id="rId23"/>
    <p:sldLayoutId id="2147483703" r:id="rId24"/>
    <p:sldLayoutId id="2147483704" r:id="rId25"/>
    <p:sldLayoutId id="2147483705" r:id="rId26"/>
    <p:sldLayoutId id="2147483706" r:id="rId27"/>
    <p:sldLayoutId id="2147483707" r:id="rId28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24" rtl="0" eaLnBrk="1" latinLnBrk="0" hangingPunct="1">
        <a:lnSpc>
          <a:spcPct val="90000"/>
        </a:lnSpc>
        <a:spcBef>
          <a:spcPct val="0"/>
        </a:spcBef>
        <a:buNone/>
        <a:defRPr lang="en-US" sz="5467" b="0" kern="1200" cap="none" spc="-100" baseline="0" dirty="0" smtClean="0">
          <a:ln w="3175">
            <a:noFill/>
          </a:ln>
          <a:gradFill flip="none" rotWithShape="1">
            <a:gsLst>
              <a:gs pos="0">
                <a:srgbClr val="595959"/>
              </a:gs>
              <a:gs pos="86000">
                <a:srgbClr val="595959"/>
              </a:gs>
            </a:gsLst>
            <a:lin ang="5400000" scaled="0"/>
            <a:tileRect/>
          </a:gradFill>
          <a:effectLst/>
          <a:latin typeface="微软雅黑" panose="020B0503020204020204" pitchFamily="34" charset="-122"/>
          <a:ea typeface="微软雅黑" panose="020B0503020204020204" pitchFamily="34" charset="-122"/>
          <a:cs typeface="Arial" charset="0"/>
        </a:defRPr>
      </a:lvl1pPr>
    </p:titleStyle>
    <p:bodyStyle>
      <a:lvl1pPr marL="460404" indent="-460404" algn="l" defTabSz="914424" rtl="0" eaLnBrk="1" latinLnBrk="0" hangingPunct="1">
        <a:lnSpc>
          <a:spcPct val="90000"/>
        </a:lnSpc>
        <a:spcBef>
          <a:spcPct val="20000"/>
        </a:spcBef>
        <a:buSzPct val="80000"/>
        <a:buFont typeface="Arial" pitchFamily="34" charset="0"/>
        <a:buChar char="•"/>
        <a:defRPr sz="3200" kern="1200">
          <a:gradFill>
            <a:gsLst>
              <a:gs pos="0">
                <a:srgbClr val="595959"/>
              </a:gs>
              <a:gs pos="86000">
                <a:srgbClr val="595959"/>
              </a:gs>
            </a:gsLst>
            <a:lin ang="5400000" scaled="0"/>
          </a:gra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55721" indent="-395315" algn="l" defTabSz="914424" rtl="0" eaLnBrk="1" latinLnBrk="0" hangingPunct="1">
        <a:lnSpc>
          <a:spcPct val="90000"/>
        </a:lnSpc>
        <a:spcBef>
          <a:spcPct val="20000"/>
        </a:spcBef>
        <a:buSzPct val="80000"/>
        <a:buFont typeface="Arial" pitchFamily="34" charset="0"/>
        <a:buChar char="•"/>
        <a:defRPr sz="2800" kern="1200">
          <a:gradFill>
            <a:gsLst>
              <a:gs pos="0">
                <a:srgbClr val="595959"/>
              </a:gs>
              <a:gs pos="86000">
                <a:srgbClr val="595959"/>
              </a:gs>
            </a:gsLst>
            <a:lin ang="5400000" scaled="0"/>
          </a:gra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8973" indent="-403251" algn="l" defTabSz="914424" rtl="0" eaLnBrk="1" latinLnBrk="0" hangingPunct="1">
        <a:lnSpc>
          <a:spcPct val="90000"/>
        </a:lnSpc>
        <a:spcBef>
          <a:spcPct val="20000"/>
        </a:spcBef>
        <a:buSzPct val="80000"/>
        <a:buFont typeface="Arial" pitchFamily="34" charset="0"/>
        <a:buChar char="•"/>
        <a:defRPr sz="2400" kern="1200">
          <a:gradFill>
            <a:gsLst>
              <a:gs pos="0">
                <a:srgbClr val="595959"/>
              </a:gs>
              <a:gs pos="86000">
                <a:srgbClr val="595959"/>
              </a:gs>
            </a:gsLst>
            <a:lin ang="5400000" scaled="0"/>
          </a:gra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5069" indent="-346098" algn="l" defTabSz="914424" rtl="0" eaLnBrk="1" latinLnBrk="0" hangingPunct="1">
        <a:lnSpc>
          <a:spcPct val="90000"/>
        </a:lnSpc>
        <a:spcBef>
          <a:spcPct val="20000"/>
        </a:spcBef>
        <a:buSzPct val="80000"/>
        <a:buFont typeface="Arial" pitchFamily="34" charset="0"/>
        <a:buChar char="•"/>
        <a:defRPr sz="2000" kern="1200">
          <a:gradFill>
            <a:gsLst>
              <a:gs pos="0">
                <a:srgbClr val="595959"/>
              </a:gs>
              <a:gs pos="86000">
                <a:srgbClr val="595959"/>
              </a:gs>
            </a:gsLst>
            <a:lin ang="5400000" scaled="0"/>
          </a:gra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941642" indent="-336573" algn="l" defTabSz="914424" rtl="0" eaLnBrk="1" latinLnBrk="0" hangingPunct="1">
        <a:lnSpc>
          <a:spcPct val="90000"/>
        </a:lnSpc>
        <a:spcBef>
          <a:spcPct val="20000"/>
        </a:spcBef>
        <a:buSzPct val="80000"/>
        <a:buFont typeface="Arial" pitchFamily="34" charset="0"/>
        <a:buChar char="•"/>
        <a:defRPr sz="2000" kern="1200">
          <a:gradFill>
            <a:gsLst>
              <a:gs pos="0">
                <a:srgbClr val="595959"/>
              </a:gs>
              <a:gs pos="86000">
                <a:srgbClr val="595959"/>
              </a:gs>
            </a:gsLst>
            <a:lin ang="5400000" scaled="0"/>
          </a:gra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68" indent="-228606" algn="l" defTabSz="91442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9" indent="-228606" algn="l" defTabSz="91442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92" indent="-228606" algn="l" defTabSz="91442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04" indent="-228606" algn="l" defTabSz="91442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213" algn="l" defTabSz="91442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424" algn="l" defTabSz="91442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6" algn="l" defTabSz="91442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9" algn="l" defTabSz="91442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6060" algn="l" defTabSz="91442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273" algn="l" defTabSz="91442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5" algn="l" defTabSz="91442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7" algn="l" defTabSz="91442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3414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84" r:id="rId3"/>
    <p:sldLayoutId id="2147483985" r:id="rId4"/>
    <p:sldLayoutId id="2147483986" r:id="rId5"/>
    <p:sldLayoutId id="2147483987" r:id="rId6"/>
    <p:sldLayoutId id="2147483988" r:id="rId7"/>
    <p:sldLayoutId id="2147483989" r:id="rId8"/>
    <p:sldLayoutId id="2147483990" r:id="rId9"/>
    <p:sldLayoutId id="2147483991" r:id="rId10"/>
    <p:sldLayoutId id="2147483992" r:id="rId11"/>
    <p:sldLayoutId id="2147483994" r:id="rId12"/>
  </p:sldLayoutIdLst>
  <p:transition spd="slow">
    <p:wheel spokes="1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3496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6" r:id="rId1"/>
    <p:sldLayoutId id="2147483997" r:id="rId2"/>
    <p:sldLayoutId id="2147483998" r:id="rId3"/>
    <p:sldLayoutId id="2147483999" r:id="rId4"/>
    <p:sldLayoutId id="2147484000" r:id="rId5"/>
    <p:sldLayoutId id="2147484001" r:id="rId6"/>
    <p:sldLayoutId id="2147484002" r:id="rId7"/>
    <p:sldLayoutId id="2147484003" r:id="rId8"/>
    <p:sldLayoutId id="2147484004" r:id="rId9"/>
    <p:sldLayoutId id="2147484005" r:id="rId10"/>
    <p:sldLayoutId id="2147484006" r:id="rId11"/>
    <p:sldLayoutId id="2147484007" r:id="rId12"/>
    <p:sldLayoutId id="2147484008" r:id="rId13"/>
  </p:sldLayoutIdLst>
  <p:transition spd="slow">
    <p:wheel spokes="1"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5940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0" r:id="rId1"/>
    <p:sldLayoutId id="2147484011" r:id="rId2"/>
    <p:sldLayoutId id="2147484012" r:id="rId3"/>
    <p:sldLayoutId id="2147484013" r:id="rId4"/>
    <p:sldLayoutId id="2147484014" r:id="rId5"/>
    <p:sldLayoutId id="2147484015" r:id="rId6"/>
    <p:sldLayoutId id="2147484016" r:id="rId7"/>
    <p:sldLayoutId id="2147484017" r:id="rId8"/>
    <p:sldLayoutId id="2147484018" r:id="rId9"/>
    <p:sldLayoutId id="2147484019" r:id="rId10"/>
    <p:sldLayoutId id="2147484020" r:id="rId11"/>
    <p:sldLayoutId id="2147484021" r:id="rId12"/>
    <p:sldLayoutId id="2147484022" r:id="rId13"/>
  </p:sldLayoutIdLst>
  <p:transition spd="slow">
    <p:wheel spokes="1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Documents and Settings\Administrator\桌面\PPT\图片2.png"/>
          <p:cNvPicPr>
            <a:picLocks noChangeAspect="1" noChangeArrowheads="1"/>
          </p:cNvPicPr>
          <p:nvPr userDrawn="1"/>
        </p:nvPicPr>
        <p:blipFill>
          <a:blip r:embed="rId34" cstate="print"/>
          <a:srcRect/>
          <a:stretch>
            <a:fillRect/>
          </a:stretch>
        </p:blipFill>
        <p:spPr bwMode="auto">
          <a:xfrm>
            <a:off x="-23283" y="0"/>
            <a:ext cx="12215284" cy="68754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47127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  <p:sldLayoutId id="2147484042" r:id="rId7"/>
    <p:sldLayoutId id="2147484043" r:id="rId8"/>
    <p:sldLayoutId id="2147484044" r:id="rId9"/>
    <p:sldLayoutId id="2147484045" r:id="rId10"/>
    <p:sldLayoutId id="2147484046" r:id="rId11"/>
    <p:sldLayoutId id="2147484047" r:id="rId12"/>
    <p:sldLayoutId id="2147484278" r:id="rId13"/>
    <p:sldLayoutId id="2147484279" r:id="rId14"/>
    <p:sldLayoutId id="2147484280" r:id="rId15"/>
    <p:sldLayoutId id="2147484281" r:id="rId16"/>
    <p:sldLayoutId id="2147484282" r:id="rId17"/>
    <p:sldLayoutId id="2147484283" r:id="rId18"/>
    <p:sldLayoutId id="2147484285" r:id="rId19"/>
    <p:sldLayoutId id="2147484286" r:id="rId20"/>
    <p:sldLayoutId id="2147484287" r:id="rId21"/>
    <p:sldLayoutId id="2147484289" r:id="rId22"/>
    <p:sldLayoutId id="2147484290" r:id="rId23"/>
    <p:sldLayoutId id="2147484291" r:id="rId24"/>
    <p:sldLayoutId id="2147484293" r:id="rId25"/>
    <p:sldLayoutId id="2147484294" r:id="rId26"/>
    <p:sldLayoutId id="2147484295" r:id="rId27"/>
    <p:sldLayoutId id="2147484296" r:id="rId28"/>
    <p:sldLayoutId id="2147484297" r:id="rId29"/>
    <p:sldLayoutId id="2147484298" r:id="rId30"/>
    <p:sldLayoutId id="2147484299" r:id="rId31"/>
    <p:sldLayoutId id="2147484300" r:id="rId32"/>
  </p:sldLayoutIdLst>
  <p:transition spd="slow">
    <p:fade thruBlk="1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14"/>
            <a:ext cx="11151917" cy="609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9" y="1447803"/>
            <a:ext cx="11151916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1503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7" r:id="rId1"/>
    <p:sldLayoutId id="2147484058" r:id="rId2"/>
    <p:sldLayoutId id="2147484059" r:id="rId3"/>
    <p:sldLayoutId id="2147484060" r:id="rId4"/>
    <p:sldLayoutId id="2147484061" r:id="rId5"/>
    <p:sldLayoutId id="2147484062" r:id="rId6"/>
    <p:sldLayoutId id="2147484063" r:id="rId7"/>
    <p:sldLayoutId id="2147484064" r:id="rId8"/>
    <p:sldLayoutId id="2147484065" r:id="rId9"/>
    <p:sldLayoutId id="2147484066" r:id="rId10"/>
    <p:sldLayoutId id="2147484067" r:id="rId11"/>
    <p:sldLayoutId id="2147484068" r:id="rId12"/>
    <p:sldLayoutId id="2147484069" r:id="rId13"/>
    <p:sldLayoutId id="2147484070" r:id="rId14"/>
    <p:sldLayoutId id="2147484071" r:id="rId15"/>
    <p:sldLayoutId id="2147484072" r:id="rId16"/>
    <p:sldLayoutId id="2147484073" r:id="rId17"/>
    <p:sldLayoutId id="2147484074" r:id="rId18"/>
    <p:sldLayoutId id="2147484075" r:id="rId19"/>
    <p:sldLayoutId id="2147484076" r:id="rId20"/>
    <p:sldLayoutId id="2147484077" r:id="rId21"/>
    <p:sldLayoutId id="2147484078" r:id="rId22"/>
    <p:sldLayoutId id="2147484079" r:id="rId23"/>
    <p:sldLayoutId id="2147484080" r:id="rId24"/>
    <p:sldLayoutId id="2147484081" r:id="rId25"/>
    <p:sldLayoutId id="2147484082" r:id="rId26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3960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00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微软雅黑" panose="020B0503020204020204" pitchFamily="34" charset="-122"/>
          <a:ea typeface="+mn-ea"/>
          <a:cs typeface="Arial" charset="0"/>
        </a:defRPr>
      </a:lvl1pPr>
    </p:titleStyle>
    <p:bodyStyle>
      <a:lvl1pPr marL="460164" indent="-460164" algn="l" defTabSz="913960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8"/>
        </a:buBlip>
        <a:defRPr sz="32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微软雅黑" panose="020B0503020204020204" pitchFamily="34" charset="-122"/>
          <a:ea typeface="+mn-ea"/>
          <a:cs typeface="+mn-cs"/>
        </a:defRPr>
      </a:lvl1pPr>
      <a:lvl2pPr marL="855281" indent="-395118" algn="l" defTabSz="913960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8"/>
        </a:buBlip>
        <a:defRPr sz="28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微软雅黑" panose="020B0503020204020204" pitchFamily="34" charset="-122"/>
          <a:ea typeface="+mn-ea"/>
          <a:cs typeface="+mn-cs"/>
        </a:defRPr>
      </a:lvl2pPr>
      <a:lvl3pPr marL="1258337" indent="-403055" algn="l" defTabSz="913960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8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微软雅黑" panose="020B0503020204020204" pitchFamily="34" charset="-122"/>
          <a:ea typeface="+mn-ea"/>
          <a:cs typeface="+mn-cs"/>
        </a:defRPr>
      </a:lvl3pPr>
      <a:lvl4pPr marL="1604255" indent="-345919" algn="l" defTabSz="913960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8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微软雅黑" panose="020B0503020204020204" pitchFamily="34" charset="-122"/>
          <a:ea typeface="+mn-ea"/>
          <a:cs typeface="+mn-cs"/>
        </a:defRPr>
      </a:lvl4pPr>
      <a:lvl5pPr marL="1940665" indent="-336402" algn="l" defTabSz="913960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8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微软雅黑" panose="020B0503020204020204" pitchFamily="34" charset="-122"/>
          <a:ea typeface="+mn-ea"/>
          <a:cs typeface="+mn-cs"/>
        </a:defRPr>
      </a:lvl5pPr>
      <a:lvl6pPr marL="2513396" indent="-228492" algn="l" defTabSz="91396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367" indent="-228492" algn="l" defTabSz="91396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349" indent="-228492" algn="l" defTabSz="91396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328" indent="-228492" algn="l" defTabSz="91396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6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6974" algn="l" defTabSz="91396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3960" algn="l" defTabSz="91396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0938" algn="l" defTabSz="91396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7921" algn="l" defTabSz="91396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4892" algn="l" defTabSz="91396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1877" algn="l" defTabSz="91396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198859" algn="l" defTabSz="91396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5843" algn="l" defTabSz="91396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6072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4" r:id="rId1"/>
    <p:sldLayoutId id="2147484225" r:id="rId2"/>
    <p:sldLayoutId id="2147484226" r:id="rId3"/>
    <p:sldLayoutId id="2147484227" r:id="rId4"/>
    <p:sldLayoutId id="2147484228" r:id="rId5"/>
    <p:sldLayoutId id="2147484229" r:id="rId6"/>
    <p:sldLayoutId id="2147484230" r:id="rId7"/>
    <p:sldLayoutId id="2147484231" r:id="rId8"/>
    <p:sldLayoutId id="2147484232" r:id="rId9"/>
    <p:sldLayoutId id="2147484233" r:id="rId10"/>
    <p:sldLayoutId id="2147484234" r:id="rId11"/>
    <p:sldLayoutId id="2147484235" r:id="rId12"/>
    <p:sldLayoutId id="2147484236" r:id="rId13"/>
  </p:sldLayoutIdLst>
  <p:transition spd="slow">
    <p:wheel spokes="1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2356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8" r:id="rId1"/>
    <p:sldLayoutId id="2147484239" r:id="rId2"/>
    <p:sldLayoutId id="2147484240" r:id="rId3"/>
    <p:sldLayoutId id="2147484241" r:id="rId4"/>
    <p:sldLayoutId id="2147484242" r:id="rId5"/>
    <p:sldLayoutId id="2147484243" r:id="rId6"/>
    <p:sldLayoutId id="2147484244" r:id="rId7"/>
    <p:sldLayoutId id="2147484245" r:id="rId8"/>
    <p:sldLayoutId id="2147484246" r:id="rId9"/>
    <p:sldLayoutId id="2147484247" r:id="rId10"/>
    <p:sldLayoutId id="2147484248" r:id="rId11"/>
    <p:sldLayoutId id="2147484249" r:id="rId12"/>
    <p:sldLayoutId id="2147484250" r:id="rId13"/>
    <p:sldLayoutId id="2147484383" r:id="rId14"/>
  </p:sldLayoutIdLst>
  <p:transition spd="slow">
    <p:wheel spokes="1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977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2" r:id="rId1"/>
    <p:sldLayoutId id="2147484253" r:id="rId2"/>
    <p:sldLayoutId id="2147484254" r:id="rId3"/>
    <p:sldLayoutId id="2147484255" r:id="rId4"/>
    <p:sldLayoutId id="2147484256" r:id="rId5"/>
    <p:sldLayoutId id="2147484257" r:id="rId6"/>
    <p:sldLayoutId id="2147484258" r:id="rId7"/>
    <p:sldLayoutId id="2147484259" r:id="rId8"/>
    <p:sldLayoutId id="2147484260" r:id="rId9"/>
    <p:sldLayoutId id="2147484261" r:id="rId10"/>
    <p:sldLayoutId id="2147484262" r:id="rId11"/>
    <p:sldLayoutId id="2147484263" r:id="rId12"/>
    <p:sldLayoutId id="2147484264" r:id="rId13"/>
    <p:sldLayoutId id="2147484303" r:id="rId14"/>
    <p:sldLayoutId id="2147484304" r:id="rId15"/>
    <p:sldLayoutId id="2147484305" r:id="rId16"/>
    <p:sldLayoutId id="2147484306" r:id="rId17"/>
    <p:sldLayoutId id="2147484307" r:id="rId18"/>
    <p:sldLayoutId id="2147484308" r:id="rId19"/>
    <p:sldLayoutId id="2147484309" r:id="rId20"/>
    <p:sldLayoutId id="2147484310" r:id="rId21"/>
    <p:sldLayoutId id="2147484311" r:id="rId22"/>
    <p:sldLayoutId id="2147484312" r:id="rId23"/>
    <p:sldLayoutId id="2147484314" r:id="rId24"/>
    <p:sldLayoutId id="2147484315" r:id="rId25"/>
    <p:sldLayoutId id="2147484316" r:id="rId26"/>
    <p:sldLayoutId id="2147484319" r:id="rId27"/>
    <p:sldLayoutId id="2147484320" r:id="rId28"/>
    <p:sldLayoutId id="2147484321" r:id="rId29"/>
    <p:sldLayoutId id="2147484322" r:id="rId30"/>
    <p:sldLayoutId id="2147484323" r:id="rId31"/>
    <p:sldLayoutId id="2147484324" r:id="rId32"/>
    <p:sldLayoutId id="2147484325" r:id="rId33"/>
  </p:sldLayoutIdLst>
  <p:transition spd="slow">
    <p:wheel spokes="1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9931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6" r:id="rId1"/>
    <p:sldLayoutId id="2147484267" r:id="rId2"/>
    <p:sldLayoutId id="2147484268" r:id="rId3"/>
    <p:sldLayoutId id="2147484269" r:id="rId4"/>
    <p:sldLayoutId id="2147484270" r:id="rId5"/>
    <p:sldLayoutId id="2147484271" r:id="rId6"/>
    <p:sldLayoutId id="2147484272" r:id="rId7"/>
    <p:sldLayoutId id="2147484273" r:id="rId8"/>
    <p:sldLayoutId id="2147484274" r:id="rId9"/>
    <p:sldLayoutId id="2147484275" r:id="rId10"/>
    <p:sldLayoutId id="2147484276" r:id="rId11"/>
    <p:sldLayoutId id="2147484381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9020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9" r:id="rId1"/>
    <p:sldLayoutId id="2147484330" r:id="rId2"/>
    <p:sldLayoutId id="2147484331" r:id="rId3"/>
    <p:sldLayoutId id="2147484332" r:id="rId4"/>
    <p:sldLayoutId id="2147484333" r:id="rId5"/>
  </p:sldLayoutIdLst>
  <p:transition spd="slow">
    <p:fade thruBlk="1"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14"/>
            <a:ext cx="11151917" cy="609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9" y="1447803"/>
            <a:ext cx="11151916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5655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  <p:sldLayoutId id="2147483731" r:id="rId22"/>
    <p:sldLayoutId id="2147483732" r:id="rId23"/>
    <p:sldLayoutId id="2147483733" r:id="rId24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3960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00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微软雅黑" panose="020B0503020204020204" pitchFamily="34" charset="-122"/>
          <a:ea typeface="+mn-ea"/>
          <a:cs typeface="Arial" charset="0"/>
        </a:defRPr>
      </a:lvl1pPr>
    </p:titleStyle>
    <p:bodyStyle>
      <a:lvl1pPr marL="460164" indent="-460164" algn="l" defTabSz="913960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6"/>
        </a:buBlip>
        <a:defRPr sz="32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微软雅黑" panose="020B0503020204020204" pitchFamily="34" charset="-122"/>
          <a:ea typeface="+mn-ea"/>
          <a:cs typeface="+mn-cs"/>
        </a:defRPr>
      </a:lvl1pPr>
      <a:lvl2pPr marL="855281" indent="-395118" algn="l" defTabSz="913960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6"/>
        </a:buBlip>
        <a:defRPr sz="28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微软雅黑" panose="020B0503020204020204" pitchFamily="34" charset="-122"/>
          <a:ea typeface="+mn-ea"/>
          <a:cs typeface="+mn-cs"/>
        </a:defRPr>
      </a:lvl2pPr>
      <a:lvl3pPr marL="1258337" indent="-403055" algn="l" defTabSz="913960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6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微软雅黑" panose="020B0503020204020204" pitchFamily="34" charset="-122"/>
          <a:ea typeface="+mn-ea"/>
          <a:cs typeface="+mn-cs"/>
        </a:defRPr>
      </a:lvl3pPr>
      <a:lvl4pPr marL="1604255" indent="-345919" algn="l" defTabSz="913960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6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微软雅黑" panose="020B0503020204020204" pitchFamily="34" charset="-122"/>
          <a:ea typeface="+mn-ea"/>
          <a:cs typeface="+mn-cs"/>
        </a:defRPr>
      </a:lvl4pPr>
      <a:lvl5pPr marL="1940665" indent="-336402" algn="l" defTabSz="913960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6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微软雅黑" panose="020B0503020204020204" pitchFamily="34" charset="-122"/>
          <a:ea typeface="+mn-ea"/>
          <a:cs typeface="+mn-cs"/>
        </a:defRPr>
      </a:lvl5pPr>
      <a:lvl6pPr marL="2513396" indent="-228492" algn="l" defTabSz="91396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367" indent="-228492" algn="l" defTabSz="91396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349" indent="-228492" algn="l" defTabSz="91396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328" indent="-228492" algn="l" defTabSz="91396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6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6974" algn="l" defTabSz="91396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3960" algn="l" defTabSz="91396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0938" algn="l" defTabSz="91396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7921" algn="l" defTabSz="91396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4892" algn="l" defTabSz="91396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1877" algn="l" defTabSz="91396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198859" algn="l" defTabSz="91396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5843" algn="l" defTabSz="91396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1996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5" r:id="rId1"/>
    <p:sldLayoutId id="2147484336" r:id="rId2"/>
    <p:sldLayoutId id="2147484337" r:id="rId3"/>
    <p:sldLayoutId id="2147484338" r:id="rId4"/>
    <p:sldLayoutId id="2147484339" r:id="rId5"/>
  </p:sldLayoutIdLst>
  <p:transition spd="slow">
    <p:fade thruBlk="1"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15"/>
            <a:ext cx="11151917" cy="609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51" y="1905004"/>
            <a:ext cx="11151915" cy="21082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370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1" r:id="rId1"/>
    <p:sldLayoutId id="2147484342" r:id="rId2"/>
    <p:sldLayoutId id="2147484422" r:id="rId3"/>
    <p:sldLayoutId id="2147484423" r:id="rId4"/>
    <p:sldLayoutId id="2147484425" r:id="rId5"/>
    <p:sldLayoutId id="2147484440" r:id="rId6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3960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00" baseline="0" dirty="0">
          <a:ln w="3175">
            <a:noFill/>
          </a:ln>
          <a:solidFill>
            <a:schemeClr val="tx1">
              <a:alpha val="99000"/>
            </a:schemeClr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Arial" charset="0"/>
        </a:defRPr>
      </a:lvl1pPr>
    </p:titleStyle>
    <p:bodyStyle>
      <a:lvl1pPr marL="0" indent="0" algn="l" defTabSz="913960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3067" b="0" kern="1200">
          <a:solidFill>
            <a:schemeClr val="tx1">
              <a:alpha val="99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Consolas" pitchFamily="49" charset="0"/>
        </a:defRPr>
      </a:lvl1pPr>
      <a:lvl2pPr marL="384785" indent="-7937" algn="l" defTabSz="913960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800" b="0" kern="1200">
          <a:solidFill>
            <a:schemeClr val="tx1">
              <a:alpha val="99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Consolas" pitchFamily="49" charset="0"/>
        </a:defRPr>
      </a:lvl2pPr>
      <a:lvl3pPr marL="761632" indent="-7937" algn="l" defTabSz="913960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0" kern="1200">
          <a:solidFill>
            <a:schemeClr val="tx1">
              <a:alpha val="99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Consolas" pitchFamily="49" charset="0"/>
        </a:defRPr>
      </a:lvl3pPr>
      <a:lvl4pPr marL="1093529" indent="7937" algn="l" defTabSz="913960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0" kern="1200">
          <a:solidFill>
            <a:schemeClr val="tx1">
              <a:alpha val="99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Consolas" pitchFamily="49" charset="0"/>
        </a:defRPr>
      </a:lvl4pPr>
      <a:lvl5pPr marL="1425411" indent="0" algn="l" defTabSz="913960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0" kern="1200">
          <a:solidFill>
            <a:schemeClr val="tx1">
              <a:alpha val="99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Consolas" pitchFamily="49" charset="0"/>
        </a:defRPr>
      </a:lvl5pPr>
      <a:lvl6pPr marL="2513396" indent="-228492" algn="l" defTabSz="91396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367" indent="-228492" algn="l" defTabSz="91396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349" indent="-228492" algn="l" defTabSz="91396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328" indent="-228492" algn="l" defTabSz="91396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6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6974" algn="l" defTabSz="91396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3960" algn="l" defTabSz="91396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0938" algn="l" defTabSz="91396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7921" algn="l" defTabSz="91396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4892" algn="l" defTabSz="91396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1877" algn="l" defTabSz="91396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198859" algn="l" defTabSz="91396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5843" algn="l" defTabSz="91396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 descr="用友大学校徽定稿.jpg"/>
          <p:cNvPicPr>
            <a:picLocks noChangeAspect="1" noChangeArrowheads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98100" y="6153055"/>
            <a:ext cx="19939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2728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8" r:id="rId1"/>
    <p:sldLayoutId id="2147484409" r:id="rId2"/>
    <p:sldLayoutId id="2147484410" r:id="rId3"/>
    <p:sldLayoutId id="2147484411" r:id="rId4"/>
    <p:sldLayoutId id="2147484412" r:id="rId5"/>
    <p:sldLayoutId id="2147484413" r:id="rId6"/>
    <p:sldLayoutId id="2147484414" r:id="rId7"/>
    <p:sldLayoutId id="2147484415" r:id="rId8"/>
    <p:sldLayoutId id="2147484416" r:id="rId9"/>
    <p:sldLayoutId id="2147484417" r:id="rId10"/>
    <p:sldLayoutId id="2147484418" r:id="rId11"/>
    <p:sldLayoutId id="2147484419" r:id="rId12"/>
    <p:sldLayoutId id="2147484420" r:id="rId13"/>
    <p:sldLayoutId id="2147484442" r:id="rId14"/>
    <p:sldLayoutId id="2147484443" r:id="rId15"/>
  </p:sldLayoutIdLst>
  <p:transition spd="slow">
    <p:wheel spokes="1"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0" descr="E:\yinfeifei\2012年工作项目\UFIDA用友 2012\2012软件园PPT模板 新\未标题-5.png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12800" y="76200"/>
            <a:ext cx="93472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8" name="文本框 7"/>
          <p:cNvSpPr txBox="1">
            <a:spLocks noChangeArrowheads="1"/>
          </p:cNvSpPr>
          <p:nvPr userDrawn="1"/>
        </p:nvSpPr>
        <p:spPr bwMode="auto">
          <a:xfrm>
            <a:off x="9704917" y="6553200"/>
            <a:ext cx="1789272" cy="261610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100" dirty="0" err="1" smtClean="0">
                <a:solidFill>
                  <a:srgbClr val="000000">
                    <a:lumMod val="50000"/>
                    <a:lumOff val="50000"/>
                  </a:srgbClr>
                </a:solidFill>
              </a:rPr>
              <a:t>Yonyou</a:t>
            </a:r>
            <a:r>
              <a:rPr lang="en-US" altLang="zh-CN" sz="1100" dirty="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t> Software </a:t>
            </a:r>
            <a:r>
              <a:rPr lang="en-US" altLang="zh-CN" sz="1100" dirty="0" err="1" smtClean="0">
                <a:solidFill>
                  <a:srgbClr val="000000">
                    <a:lumMod val="50000"/>
                    <a:lumOff val="50000"/>
                  </a:srgbClr>
                </a:solidFill>
              </a:rPr>
              <a:t>Co.,Ltd</a:t>
            </a:r>
            <a:r>
              <a:rPr lang="en-US" altLang="zh-CN" sz="1100" dirty="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t>.</a:t>
            </a:r>
            <a:endParaRPr lang="zh-CN" altLang="en-US" sz="11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4101" name="Picture 7" descr="E:\yinfeifei\2012年工作项目\UFIDA用友 2012\2012软件园PPT模板 新\未标题-2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65417" y="134939"/>
            <a:ext cx="71120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文本占位符 2"/>
          <p:cNvSpPr>
            <a:spLocks noGrp="1" noChangeArrowheads="1"/>
          </p:cNvSpPr>
          <p:nvPr/>
        </p:nvSpPr>
        <p:spPr bwMode="auto">
          <a:xfrm>
            <a:off x="2336800" y="1773238"/>
            <a:ext cx="6910917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800" smtClean="0">
                <a:solidFill>
                  <a:srgbClr val="C00000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            </a:t>
            </a:r>
            <a:endParaRPr kumimoji="1" lang="en-US" altLang="zh-CN" sz="2800" smtClean="0">
              <a:solidFill>
                <a:srgbClr val="C00000"/>
              </a:solidFill>
              <a:latin typeface="Calibri" panose="020F0502020204030204" pitchFamily="34" charset="0"/>
              <a:ea typeface="黑体" panose="02010609060101010101" pitchFamily="49" charset="-122"/>
            </a:endParaRPr>
          </a:p>
          <a:p>
            <a:pPr marL="0" lvl="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800" smtClean="0">
                <a:solidFill>
                  <a:srgbClr val="C00000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   </a:t>
            </a:r>
            <a:endParaRPr kumimoji="1" lang="en-US" altLang="zh-CN" sz="2800" smtClean="0">
              <a:solidFill>
                <a:srgbClr val="C00000"/>
              </a:solidFill>
              <a:latin typeface="Calibri" panose="020F0502020204030204" pitchFamily="34" charset="0"/>
              <a:ea typeface="黑体" panose="02010609060101010101" pitchFamily="49" charset="-122"/>
            </a:endParaRPr>
          </a:p>
          <a:p>
            <a:pPr marL="0" lvl="2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800" smtClean="0">
                <a:solidFill>
                  <a:srgbClr val="C00000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   </a:t>
            </a:r>
          </a:p>
        </p:txBody>
      </p:sp>
      <p:sp>
        <p:nvSpPr>
          <p:cNvPr id="4103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16000" y="1143000"/>
            <a:ext cx="9652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en-US" altLang="zh-CN" smtClean="0"/>
          </a:p>
          <a:p>
            <a:pPr lvl="1"/>
            <a:r>
              <a:rPr lang="zh-CN" altLang="en-US" smtClean="0"/>
              <a:t>第二级</a:t>
            </a:r>
            <a:endParaRPr lang="en-US" altLang="zh-CN" smtClean="0"/>
          </a:p>
          <a:p>
            <a:pPr lvl="2"/>
            <a:r>
              <a:rPr lang="zh-CN" altLang="en-US" smtClean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885281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7" r:id="rId1"/>
    <p:sldLayoutId id="2147484428" r:id="rId2"/>
    <p:sldLayoutId id="2147484429" r:id="rId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+mj-lt"/>
          <a:ea typeface="+mj-ea"/>
          <a:cs typeface="黑体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黑体" pitchFamily="2" charset="-122"/>
          <a:cs typeface="黑体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黑体" pitchFamily="2" charset="-122"/>
          <a:cs typeface="黑体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黑体" pitchFamily="2" charset="-122"/>
          <a:cs typeface="黑体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黑体" pitchFamily="2" charset="-122"/>
          <a:cs typeface="黑体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2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2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2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90000"/>
        <a:buBlip>
          <a:blip r:embed="rId7"/>
        </a:buBlip>
        <a:defRPr kumimoji="1" sz="2000">
          <a:solidFill>
            <a:schemeClr val="tx1"/>
          </a:solidFill>
          <a:latin typeface="+mn-ea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75000"/>
        <a:buBlip>
          <a:blip r:embed="rId8"/>
        </a:buBlip>
        <a:defRPr kumimoji="1" sz="2000">
          <a:solidFill>
            <a:schemeClr val="tx1"/>
          </a:solidFill>
          <a:latin typeface="+mn-ea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50000"/>
        <a:buBlip>
          <a:blip r:embed="rId9"/>
        </a:buBlip>
        <a:defRPr kumimoji="1" sz="1600">
          <a:solidFill>
            <a:schemeClr val="tx1"/>
          </a:solidFill>
          <a:latin typeface="+mn-ea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>
          <a:solidFill>
            <a:schemeClr val="tx1"/>
          </a:solidFill>
          <a:latin typeface="+mn-lt"/>
          <a:ea typeface="宋体" pitchFamily="2" charset="-122"/>
          <a:cs typeface="宋体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8" descr="C:\Documents and Settings\Administrator\桌面\7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7938"/>
            <a:ext cx="1763184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 userDrawn="1"/>
        </p:nvCxnSpPr>
        <p:spPr>
          <a:xfrm>
            <a:off x="1763184" y="0"/>
            <a:ext cx="0" cy="6865938"/>
          </a:xfrm>
          <a:prstGeom prst="line">
            <a:avLst/>
          </a:prstGeom>
          <a:ln w="2540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7"/>
          <p:cNvSpPr txBox="1">
            <a:spLocks noChangeArrowheads="1"/>
          </p:cNvSpPr>
          <p:nvPr userDrawn="1"/>
        </p:nvSpPr>
        <p:spPr bwMode="auto">
          <a:xfrm>
            <a:off x="9704917" y="6553200"/>
            <a:ext cx="1789272" cy="261610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100" dirty="0" err="1" smtClean="0">
                <a:solidFill>
                  <a:srgbClr val="000000">
                    <a:lumMod val="50000"/>
                    <a:lumOff val="50000"/>
                  </a:srgbClr>
                </a:solidFill>
              </a:rPr>
              <a:t>Yonyou</a:t>
            </a:r>
            <a:r>
              <a:rPr lang="en-US" altLang="zh-CN" sz="1100" dirty="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t> Software </a:t>
            </a:r>
            <a:r>
              <a:rPr lang="en-US" altLang="zh-CN" sz="1100" dirty="0" err="1" smtClean="0">
                <a:solidFill>
                  <a:srgbClr val="000000">
                    <a:lumMod val="50000"/>
                    <a:lumOff val="50000"/>
                  </a:srgbClr>
                </a:solidFill>
              </a:rPr>
              <a:t>Co.,Ltd</a:t>
            </a:r>
            <a:r>
              <a:rPr lang="en-US" altLang="zh-CN" sz="1100" dirty="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t>.</a:t>
            </a:r>
            <a:endParaRPr lang="zh-CN" altLang="en-US" sz="11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3077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2540001" y="1100138"/>
            <a:ext cx="7296151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078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0" y="1925638"/>
            <a:ext cx="6910917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en-US" altLang="zh-CN" smtClean="0"/>
          </a:p>
          <a:p>
            <a:pPr lvl="1"/>
            <a:r>
              <a:rPr lang="zh-CN" altLang="en-US" smtClean="0"/>
              <a:t>第二级</a:t>
            </a:r>
            <a:endParaRPr lang="en-US" altLang="zh-CN" smtClean="0"/>
          </a:p>
          <a:p>
            <a:pPr lvl="2"/>
            <a:r>
              <a:rPr lang="zh-CN" altLang="en-US" smtClean="0"/>
              <a:t>第三级</a:t>
            </a:r>
          </a:p>
        </p:txBody>
      </p:sp>
      <p:pic>
        <p:nvPicPr>
          <p:cNvPr id="3079" name="Picture 7" descr="E:\yinfeifei\2012年工作项目\UFIDA用友 2012\2012软件园PPT模板 新\未标题-2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65417" y="134939"/>
            <a:ext cx="71120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4596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31" r:id="rId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+mj-lt"/>
          <a:ea typeface="+mj-ea"/>
          <a:cs typeface="微软雅黑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微软雅黑" pitchFamily="34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微软雅黑" pitchFamily="34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微软雅黑" pitchFamily="34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Blip>
          <a:blip r:embed="rId5"/>
        </a:buBlip>
        <a:defRPr kumimoji="1" sz="2400">
          <a:solidFill>
            <a:schemeClr val="tx1"/>
          </a:solidFill>
          <a:latin typeface="+mn-ea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75000"/>
        <a:buFont typeface="Arial" panose="020B0604020202020204" pitchFamily="34" charset="0"/>
        <a:buBlip>
          <a:blip r:embed="rId6"/>
        </a:buBlip>
        <a:defRPr kumimoji="1" sz="2000">
          <a:solidFill>
            <a:schemeClr val="tx1"/>
          </a:solidFill>
          <a:latin typeface="+mn-ea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50000"/>
        <a:buFont typeface="Arial" panose="020B0604020202020204" pitchFamily="34" charset="0"/>
        <a:buBlip>
          <a:blip r:embed="rId7"/>
        </a:buBlip>
        <a:defRPr kumimoji="1" sz="1600">
          <a:solidFill>
            <a:schemeClr val="tx1"/>
          </a:solidFill>
          <a:latin typeface="+mn-ea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>
          <a:solidFill>
            <a:schemeClr val="tx1"/>
          </a:solidFill>
          <a:latin typeface="+mn-lt"/>
          <a:ea typeface="宋体" pitchFamily="2" charset="-122"/>
          <a:cs typeface="宋体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0" descr="E:\yinfeifei\2012年工作项目\UFIDA用友 2012\2012软件园PPT模板 新\未标题-5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12800" y="76200"/>
            <a:ext cx="93472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9704917" y="6553200"/>
            <a:ext cx="1789272" cy="261610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100" dirty="0" err="1" smtClean="0">
                <a:solidFill>
                  <a:srgbClr val="000000">
                    <a:lumMod val="50000"/>
                    <a:lumOff val="50000"/>
                  </a:srgbClr>
                </a:solidFill>
              </a:rPr>
              <a:t>Yonyou</a:t>
            </a:r>
            <a:r>
              <a:rPr lang="en-US" altLang="zh-CN" sz="1100" dirty="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t> Software </a:t>
            </a:r>
            <a:r>
              <a:rPr lang="en-US" altLang="zh-CN" sz="1100" dirty="0" err="1" smtClean="0">
                <a:solidFill>
                  <a:srgbClr val="000000">
                    <a:lumMod val="50000"/>
                    <a:lumOff val="50000"/>
                  </a:srgbClr>
                </a:solidFill>
              </a:rPr>
              <a:t>Co.,Ltd</a:t>
            </a:r>
            <a:r>
              <a:rPr lang="en-US" altLang="zh-CN" sz="1100" dirty="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t>.</a:t>
            </a:r>
            <a:endParaRPr lang="zh-CN" altLang="en-US" sz="11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3317" name="Picture 7" descr="E:\yinfeifei\2012年工作项目\UFIDA用友 2012\2012软件园PPT模板 新\未标题-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65417" y="134939"/>
            <a:ext cx="71120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文本占位符 2"/>
          <p:cNvSpPr>
            <a:spLocks noGrp="1" noChangeArrowheads="1"/>
          </p:cNvSpPr>
          <p:nvPr/>
        </p:nvSpPr>
        <p:spPr bwMode="auto">
          <a:xfrm>
            <a:off x="2336800" y="1773238"/>
            <a:ext cx="6910917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800" smtClean="0">
                <a:solidFill>
                  <a:srgbClr val="C00000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            </a:t>
            </a:r>
            <a:endParaRPr kumimoji="1" lang="en-US" altLang="zh-CN" sz="2800" smtClean="0">
              <a:solidFill>
                <a:srgbClr val="C00000"/>
              </a:solidFill>
              <a:latin typeface="Calibri" panose="020F0502020204030204" pitchFamily="34" charset="0"/>
              <a:ea typeface="黑体" panose="02010609060101010101" pitchFamily="49" charset="-122"/>
            </a:endParaRPr>
          </a:p>
          <a:p>
            <a:pPr marL="0" lvl="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800" smtClean="0">
                <a:solidFill>
                  <a:srgbClr val="C00000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   </a:t>
            </a:r>
            <a:endParaRPr kumimoji="1" lang="en-US" altLang="zh-CN" sz="2800" smtClean="0">
              <a:solidFill>
                <a:srgbClr val="C00000"/>
              </a:solidFill>
              <a:latin typeface="Calibri" panose="020F0502020204030204" pitchFamily="34" charset="0"/>
              <a:ea typeface="黑体" panose="02010609060101010101" pitchFamily="49" charset="-122"/>
            </a:endParaRPr>
          </a:p>
          <a:p>
            <a:pPr marL="0" lvl="2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800" smtClean="0">
                <a:solidFill>
                  <a:srgbClr val="C00000"/>
                </a:solidFill>
                <a:latin typeface="Calibri" panose="020F0502020204030204" pitchFamily="34" charset="0"/>
                <a:ea typeface="黑体" panose="02010609060101010101" pitchFamily="49" charset="-122"/>
              </a:rPr>
              <a:t>   </a:t>
            </a:r>
          </a:p>
        </p:txBody>
      </p:sp>
      <p:sp>
        <p:nvSpPr>
          <p:cNvPr id="13319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16000" y="1143000"/>
            <a:ext cx="9652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en-US" altLang="zh-CN" smtClean="0"/>
          </a:p>
          <a:p>
            <a:pPr lvl="1"/>
            <a:r>
              <a:rPr lang="zh-CN" altLang="en-US" smtClean="0"/>
              <a:t>第二级</a:t>
            </a:r>
            <a:endParaRPr lang="en-US" altLang="zh-CN" smtClean="0"/>
          </a:p>
          <a:p>
            <a:pPr lvl="2"/>
            <a:r>
              <a:rPr lang="zh-CN" altLang="en-US" smtClean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2152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33" r:id="rId1"/>
    <p:sldLayoutId id="2147484434" r:id="rId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+mj-lt"/>
          <a:ea typeface="+mj-ea"/>
          <a:cs typeface="黑体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黑体" pitchFamily="2" charset="-122"/>
          <a:cs typeface="黑体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黑体" pitchFamily="2" charset="-122"/>
          <a:cs typeface="黑体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黑体" pitchFamily="2" charset="-122"/>
          <a:cs typeface="黑体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黑体" pitchFamily="2" charset="-122"/>
          <a:cs typeface="黑体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2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2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2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90000"/>
        <a:buBlip>
          <a:blip r:embed="rId6"/>
        </a:buBlip>
        <a:defRPr kumimoji="1" sz="2000">
          <a:solidFill>
            <a:schemeClr val="tx1"/>
          </a:solidFill>
          <a:latin typeface="+mn-ea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75000"/>
        <a:buBlip>
          <a:blip r:embed="rId7"/>
        </a:buBlip>
        <a:defRPr kumimoji="1" sz="2000">
          <a:solidFill>
            <a:schemeClr val="tx1"/>
          </a:solidFill>
          <a:latin typeface="+mn-ea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50000"/>
        <a:buBlip>
          <a:blip r:embed="rId8"/>
        </a:buBlip>
        <a:defRPr kumimoji="1" sz="1600">
          <a:solidFill>
            <a:schemeClr val="tx1"/>
          </a:solidFill>
          <a:latin typeface="+mn-ea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>
          <a:solidFill>
            <a:schemeClr val="tx1"/>
          </a:solidFill>
          <a:latin typeface="+mn-lt"/>
          <a:ea typeface="宋体" pitchFamily="2" charset="-122"/>
          <a:cs typeface="宋体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6658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36" r:id="rId1"/>
    <p:sldLayoutId id="2147484437" r:id="rId2"/>
    <p:sldLayoutId id="2147484438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0" descr="E:\yinfeifei\2012年工作项目\UFIDA用友 2012\2012软件园PPT模板 新\未标题-5.png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12800" y="76200"/>
            <a:ext cx="93472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8" name="文本框 7"/>
          <p:cNvSpPr txBox="1">
            <a:spLocks noChangeArrowheads="1"/>
          </p:cNvSpPr>
          <p:nvPr userDrawn="1"/>
        </p:nvSpPr>
        <p:spPr bwMode="auto">
          <a:xfrm>
            <a:off x="9704917" y="6553200"/>
            <a:ext cx="1789272" cy="261610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100" dirty="0" err="1" smtClean="0">
                <a:solidFill>
                  <a:srgbClr val="000000">
                    <a:lumMod val="50000"/>
                    <a:lumOff val="50000"/>
                  </a:srgbClr>
                </a:solidFill>
              </a:rPr>
              <a:t>Yonyou</a:t>
            </a:r>
            <a:r>
              <a:rPr lang="en-US" altLang="zh-CN" sz="1100" dirty="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t> Software </a:t>
            </a:r>
            <a:r>
              <a:rPr lang="en-US" altLang="zh-CN" sz="1100" dirty="0" err="1" smtClean="0">
                <a:solidFill>
                  <a:srgbClr val="000000">
                    <a:lumMod val="50000"/>
                    <a:lumOff val="50000"/>
                  </a:srgbClr>
                </a:solidFill>
              </a:rPr>
              <a:t>Co.,Ltd</a:t>
            </a:r>
            <a:r>
              <a:rPr lang="en-US" altLang="zh-CN" sz="1100" dirty="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t>.</a:t>
            </a:r>
            <a:endParaRPr lang="zh-CN" altLang="en-US" sz="1100" dirty="0" smtClean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4101" name="Picture 7" descr="E:\yinfeifei\2012年工作项目\UFIDA用友 2012\2012软件园PPT模板 新\未标题-2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65417" y="134939"/>
            <a:ext cx="71120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文本占位符 2"/>
          <p:cNvSpPr>
            <a:spLocks noGrp="1" noChangeArrowheads="1"/>
          </p:cNvSpPr>
          <p:nvPr/>
        </p:nvSpPr>
        <p:spPr bwMode="auto">
          <a:xfrm>
            <a:off x="2336800" y="1773238"/>
            <a:ext cx="6910917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800">
                <a:solidFill>
                  <a:srgbClr val="C00000"/>
                </a:solidFill>
                <a:ea typeface="黑体" pitchFamily="2" charset="-122"/>
              </a:rPr>
              <a:t>            </a:t>
            </a:r>
            <a:endParaRPr kumimoji="1" lang="en-US" altLang="zh-CN" sz="2800">
              <a:solidFill>
                <a:srgbClr val="C00000"/>
              </a:solidFill>
              <a:ea typeface="黑体" pitchFamily="2" charset="-122"/>
            </a:endParaRPr>
          </a:p>
          <a:p>
            <a:pPr marL="0" lvl="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800">
                <a:solidFill>
                  <a:srgbClr val="C00000"/>
                </a:solidFill>
                <a:ea typeface="黑体" pitchFamily="2" charset="-122"/>
              </a:rPr>
              <a:t>   </a:t>
            </a:r>
            <a:endParaRPr kumimoji="1" lang="en-US" altLang="zh-CN" sz="2800">
              <a:solidFill>
                <a:srgbClr val="C00000"/>
              </a:solidFill>
              <a:ea typeface="黑体" pitchFamily="2" charset="-122"/>
            </a:endParaRPr>
          </a:p>
          <a:p>
            <a:pPr marL="0" lvl="2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800">
                <a:solidFill>
                  <a:srgbClr val="C00000"/>
                </a:solidFill>
                <a:ea typeface="黑体" pitchFamily="2" charset="-122"/>
              </a:rPr>
              <a:t>   </a:t>
            </a:r>
          </a:p>
        </p:txBody>
      </p:sp>
      <p:sp>
        <p:nvSpPr>
          <p:cNvPr id="4103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16000" y="1143000"/>
            <a:ext cx="9652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en-US" altLang="zh-CN" smtClean="0"/>
          </a:p>
          <a:p>
            <a:pPr lvl="1"/>
            <a:r>
              <a:rPr lang="zh-CN" altLang="en-US" smtClean="0"/>
              <a:t>第二级</a:t>
            </a:r>
            <a:endParaRPr lang="en-US" altLang="zh-CN" smtClean="0"/>
          </a:p>
          <a:p>
            <a:pPr lvl="2"/>
            <a:r>
              <a:rPr lang="zh-CN" altLang="en-US" smtClean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91281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69" r:id="rId1"/>
    <p:sldLayoutId id="2147484470" r:id="rId2"/>
    <p:sldLayoutId id="2147484471" r:id="rId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+mj-lt"/>
          <a:ea typeface="+mj-ea"/>
          <a:cs typeface="黑体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黑体" pitchFamily="2" charset="-122"/>
          <a:cs typeface="黑体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黑体" pitchFamily="2" charset="-122"/>
          <a:cs typeface="黑体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黑体" pitchFamily="2" charset="-122"/>
          <a:cs typeface="黑体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C00000"/>
          </a:solidFill>
          <a:latin typeface="Calibri" pitchFamily="34" charset="0"/>
          <a:ea typeface="黑体" pitchFamily="2" charset="-122"/>
          <a:cs typeface="黑体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2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2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2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90000"/>
        <a:buBlip>
          <a:blip r:embed="rId7"/>
        </a:buBlip>
        <a:defRPr kumimoji="1" sz="2000">
          <a:solidFill>
            <a:schemeClr val="tx1"/>
          </a:solidFill>
          <a:latin typeface="+mn-ea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75000"/>
        <a:buBlip>
          <a:blip r:embed="rId8"/>
        </a:buBlip>
        <a:defRPr kumimoji="1" sz="2000">
          <a:solidFill>
            <a:schemeClr val="tx1"/>
          </a:solidFill>
          <a:latin typeface="+mn-ea"/>
          <a:ea typeface="+mn-ea"/>
          <a:cs typeface="微软雅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50000"/>
        <a:buBlip>
          <a:blip r:embed="rId9"/>
        </a:buBlip>
        <a:defRPr kumimoji="1" sz="1600">
          <a:solidFill>
            <a:schemeClr val="tx1"/>
          </a:solidFill>
          <a:latin typeface="+mn-ea"/>
          <a:ea typeface="+mn-ea"/>
          <a:cs typeface="微软雅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>
          <a:solidFill>
            <a:schemeClr val="tx1"/>
          </a:solidFill>
          <a:latin typeface="+mn-lt"/>
          <a:ea typeface="宋体" pitchFamily="2" charset="-122"/>
          <a:cs typeface="宋体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6124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3" r:id="rId1"/>
    <p:sldLayoutId id="2147484474" r:id="rId2"/>
    <p:sldLayoutId id="2147484475" r:id="rId3"/>
    <p:sldLayoutId id="2147484476" r:id="rId4"/>
    <p:sldLayoutId id="2147484477" r:id="rId5"/>
    <p:sldLayoutId id="2147484478" r:id="rId6"/>
    <p:sldLayoutId id="2147484479" r:id="rId7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733">
          <a:solidFill>
            <a:srgbClr val="C0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733">
          <a:solidFill>
            <a:srgbClr val="C00000"/>
          </a:solidFill>
          <a:latin typeface="Calibri" pitchFamily="34" charset="0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733">
          <a:solidFill>
            <a:srgbClr val="C00000"/>
          </a:solidFill>
          <a:latin typeface="Calibri" pitchFamily="34" charset="0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733">
          <a:solidFill>
            <a:srgbClr val="C00000"/>
          </a:solidFill>
          <a:latin typeface="Calibri" pitchFamily="34" charset="0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733">
          <a:solidFill>
            <a:srgbClr val="C00000"/>
          </a:solidFill>
          <a:latin typeface="Calibri" pitchFamily="34" charset="0"/>
          <a:ea typeface="黑体" pitchFamily="2" charset="-122"/>
        </a:defRPr>
      </a:lvl5pPr>
      <a:lvl6pPr marL="609585" algn="l" rtl="0" eaLnBrk="0" fontAlgn="base" hangingPunct="0">
        <a:spcBef>
          <a:spcPct val="0"/>
        </a:spcBef>
        <a:spcAft>
          <a:spcPct val="0"/>
        </a:spcAft>
        <a:defRPr sz="3733">
          <a:solidFill>
            <a:srgbClr val="C00000"/>
          </a:solidFill>
          <a:latin typeface="Calibri" pitchFamily="34" charset="0"/>
          <a:ea typeface="黑体" pitchFamily="2" charset="-122"/>
        </a:defRPr>
      </a:lvl6pPr>
      <a:lvl7pPr marL="1219170" algn="l" rtl="0" eaLnBrk="0" fontAlgn="base" hangingPunct="0">
        <a:spcBef>
          <a:spcPct val="0"/>
        </a:spcBef>
        <a:spcAft>
          <a:spcPct val="0"/>
        </a:spcAft>
        <a:defRPr sz="3733">
          <a:solidFill>
            <a:srgbClr val="C00000"/>
          </a:solidFill>
          <a:latin typeface="Calibri" pitchFamily="34" charset="0"/>
          <a:ea typeface="黑体" pitchFamily="2" charset="-122"/>
        </a:defRPr>
      </a:lvl7pPr>
      <a:lvl8pPr marL="1828754" algn="l" rtl="0" eaLnBrk="0" fontAlgn="base" hangingPunct="0">
        <a:spcBef>
          <a:spcPct val="0"/>
        </a:spcBef>
        <a:spcAft>
          <a:spcPct val="0"/>
        </a:spcAft>
        <a:defRPr sz="3733">
          <a:solidFill>
            <a:srgbClr val="C00000"/>
          </a:solidFill>
          <a:latin typeface="Calibri" pitchFamily="34" charset="0"/>
          <a:ea typeface="黑体" pitchFamily="2" charset="-122"/>
        </a:defRPr>
      </a:lvl8pPr>
      <a:lvl9pPr marL="2438339" algn="l" rtl="0" eaLnBrk="0" fontAlgn="base" hangingPunct="0">
        <a:spcBef>
          <a:spcPct val="0"/>
        </a:spcBef>
        <a:spcAft>
          <a:spcPct val="0"/>
        </a:spcAft>
        <a:defRPr sz="3733">
          <a:solidFill>
            <a:srgbClr val="C00000"/>
          </a:solidFill>
          <a:latin typeface="Calibri" pitchFamily="34" charset="0"/>
          <a:ea typeface="黑体" pitchFamily="2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SzPct val="90000"/>
        <a:buBlip>
          <a:blip r:embed="rId9"/>
        </a:buBlip>
        <a:defRPr sz="2667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SzPct val="75000"/>
        <a:buBlip>
          <a:blip r:embed="rId10"/>
        </a:buBlip>
        <a:defRPr>
          <a:solidFill>
            <a:schemeClr val="tx1"/>
          </a:solidFill>
          <a:latin typeface="+mn-lt"/>
          <a:ea typeface="+mn-ea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SzPct val="50000"/>
        <a:buBlip>
          <a:blip r:embed="rId10"/>
        </a:buBlip>
        <a:defRPr sz="2133">
          <a:solidFill>
            <a:schemeClr val="tx1"/>
          </a:solidFill>
          <a:latin typeface="+mn-lt"/>
          <a:ea typeface="+mn-ea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>
          <a:solidFill>
            <a:schemeClr val="tx1"/>
          </a:solidFill>
          <a:latin typeface="+mn-lt"/>
          <a:ea typeface="宋体" pitchFamily="2" charset="-122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>
          <a:solidFill>
            <a:schemeClr val="tx1"/>
          </a:solidFill>
          <a:latin typeface="+mn-lt"/>
          <a:ea typeface="宋体" pitchFamily="2" charset="-122"/>
        </a:defRPr>
      </a:lvl5pPr>
      <a:lvl6pPr marL="3352716" indent="-304792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667">
          <a:solidFill>
            <a:schemeClr val="tx1"/>
          </a:solidFill>
          <a:latin typeface="+mn-lt"/>
          <a:ea typeface="宋体" pitchFamily="2" charset="-122"/>
        </a:defRPr>
      </a:lvl6pPr>
      <a:lvl7pPr marL="3962301" indent="-304792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667">
          <a:solidFill>
            <a:schemeClr val="tx1"/>
          </a:solidFill>
          <a:latin typeface="+mn-lt"/>
          <a:ea typeface="宋体" pitchFamily="2" charset="-122"/>
        </a:defRPr>
      </a:lvl7pPr>
      <a:lvl8pPr marL="4571886" indent="-304792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667">
          <a:solidFill>
            <a:schemeClr val="tx1"/>
          </a:solidFill>
          <a:latin typeface="+mn-lt"/>
          <a:ea typeface="宋体" pitchFamily="2" charset="-122"/>
        </a:defRPr>
      </a:lvl8pPr>
      <a:lvl9pPr marL="5181470" indent="-304792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667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767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4368" r:id="rId14"/>
  </p:sldLayoutIdLst>
  <p:transition spd="slow">
    <p:wheel spokes="1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7939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</p:sldLayoutIdLst>
  <p:transition spd="slow">
    <p:wheel spokes="1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5521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</p:sldLayoutIdLst>
  <p:transition spd="slow">
    <p:wheel spokes="1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0646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</p:sldLayoutIdLst>
  <p:transition spd="slow">
    <p:wheel spokes="1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9717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</p:sldLayoutIdLst>
  <p:transition spd="slow">
    <p:wheel spokes="1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068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4326" r:id="rId14"/>
    <p:sldLayoutId id="2147484384" r:id="rId15"/>
  </p:sldLayoutIdLst>
  <p:transition spd="slow">
    <p:wheel spokes="1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7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7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7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7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7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572" y="-346841"/>
            <a:ext cx="12171428" cy="3657600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-7448" y="3111690"/>
            <a:ext cx="12192000" cy="3743922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5400000" scaled="1"/>
            <a:tileRect/>
          </a:gradFill>
        </p:spPr>
        <p:txBody>
          <a:bodyPr>
            <a:no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</a:rPr>
              <a:t/>
            </a:r>
            <a:br>
              <a:rPr lang="en-US" altLang="zh-CN" sz="3600" dirty="0" smtClean="0">
                <a:solidFill>
                  <a:schemeClr val="bg1"/>
                </a:solidFill>
              </a:rPr>
            </a:br>
            <a:r>
              <a:rPr lang="en-US" altLang="zh-CN" sz="3600" dirty="0" smtClean="0">
                <a:solidFill>
                  <a:schemeClr val="bg1"/>
                </a:solidFill>
              </a:rPr>
              <a:t>   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  <p:sp>
        <p:nvSpPr>
          <p:cNvPr id="12" name="矩形 11">
            <a:hlinkClick r:id="" action="ppaction://hlinkshowjump?jump=nextslide"/>
          </p:cNvPr>
          <p:cNvSpPr/>
          <p:nvPr/>
        </p:nvSpPr>
        <p:spPr bwMode="auto">
          <a:xfrm>
            <a:off x="7301423" y="6301407"/>
            <a:ext cx="484094" cy="42925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zh-CN" altLang="en-US" sz="2200" dirty="0" smtClean="0">
              <a:solidFill>
                <a:srgbClr val="FFFFFF">
                  <a:alpha val="9882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632489" y="3595240"/>
            <a:ext cx="91353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试用期工作总结</a:t>
            </a:r>
            <a:endParaRPr lang="zh-CN" altLang="en-US" sz="48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副标题 5"/>
          <p:cNvSpPr txBox="1">
            <a:spLocks/>
          </p:cNvSpPr>
          <p:nvPr/>
        </p:nvSpPr>
        <p:spPr>
          <a:xfrm>
            <a:off x="8041934" y="5404513"/>
            <a:ext cx="3104287" cy="1276022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部门：</a:t>
            </a:r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PLM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产品部</a:t>
            </a:r>
            <a:endParaRPr lang="en-US" altLang="zh-CN" sz="1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姓名：何运江</a:t>
            </a:r>
            <a:endParaRPr lang="en-US" altLang="zh-CN" sz="1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 </a:t>
            </a:r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9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 </a:t>
            </a:r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21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710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4"/>
          <p:cNvGrpSpPr>
            <a:grpSpLocks/>
          </p:cNvGrpSpPr>
          <p:nvPr/>
        </p:nvGrpSpPr>
        <p:grpSpPr bwMode="auto">
          <a:xfrm>
            <a:off x="3335316" y="1175643"/>
            <a:ext cx="5905500" cy="1023937"/>
            <a:chOff x="1619672" y="-56065"/>
            <a:chExt cx="5904656" cy="1024567"/>
          </a:xfrm>
        </p:grpSpPr>
        <p:sp>
          <p:nvSpPr>
            <p:cNvPr id="15" name="剪去对角的矩形 14"/>
            <p:cNvSpPr/>
            <p:nvPr/>
          </p:nvSpPr>
          <p:spPr>
            <a:xfrm>
              <a:off x="1619672" y="142494"/>
              <a:ext cx="5904656" cy="826008"/>
            </a:xfrm>
            <a:prstGeom prst="snip2DiagRect">
              <a:avLst/>
            </a:prstGeom>
            <a:gradFill>
              <a:gsLst>
                <a:gs pos="0">
                  <a:srgbClr val="FFFFFF">
                    <a:lumMod val="85000"/>
                    <a:alpha val="55000"/>
                  </a:srgbClr>
                </a:gs>
                <a:gs pos="50000">
                  <a:srgbClr val="FFFFFF">
                    <a:lumMod val="95000"/>
                  </a:srgbClr>
                </a:gs>
                <a:gs pos="100000">
                  <a:srgbClr val="FFFFFF">
                    <a:lumMod val="85000"/>
                    <a:alpha val="55000"/>
                  </a:srgb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标题 1"/>
            <p:cNvSpPr txBox="1">
              <a:spLocks/>
            </p:cNvSpPr>
            <p:nvPr/>
          </p:nvSpPr>
          <p:spPr>
            <a:xfrm>
              <a:off x="2959331" y="263218"/>
              <a:ext cx="4391985" cy="584559"/>
            </a:xfrm>
            <a:prstGeom prst="rect">
              <a:avLst/>
            </a:prstGeom>
          </p:spPr>
          <p:txBody>
            <a:bodyPr/>
            <a:lstStyle>
              <a:lvl1pPr marL="285750" indent="-28575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buFontTx/>
                <a:buBlip>
                  <a:blip r:embed="rId2"/>
                </a:buBlip>
                <a:defRPr sz="1800" b="1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marL="0" lvl="0" indent="0">
                <a:lnSpc>
                  <a:spcPct val="100000"/>
                </a:lnSpc>
                <a:spcBef>
                  <a:spcPts val="0"/>
                </a:spcBef>
                <a:buSzPct val="110000"/>
                <a:buNone/>
                <a:defRPr/>
              </a:pPr>
              <a:r>
                <a:rPr lang="zh-CN" altLang="en-US" b="0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+mn-cs"/>
                </a:rPr>
                <a:t>个人前端能力水平提升： 团队前端就我一个人，开发时思路有限</a:t>
              </a: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2051410" y="-56065"/>
              <a:ext cx="604382" cy="503547"/>
            </a:xfrm>
            <a:prstGeom prst="roundRect">
              <a:avLst>
                <a:gd name="adj" fmla="val 7219"/>
              </a:avLst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8100" dist="38100" dir="8100000" algn="tr" rotWithShape="0">
                <a:prstClr val="black">
                  <a:alpha val="2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01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8" name="组合 8"/>
          <p:cNvGrpSpPr>
            <a:grpSpLocks/>
          </p:cNvGrpSpPr>
          <p:nvPr/>
        </p:nvGrpSpPr>
        <p:grpSpPr bwMode="auto">
          <a:xfrm>
            <a:off x="3335316" y="2663838"/>
            <a:ext cx="5905500" cy="1023937"/>
            <a:chOff x="1619672" y="-56065"/>
            <a:chExt cx="5904656" cy="1024567"/>
          </a:xfrm>
        </p:grpSpPr>
        <p:sp>
          <p:nvSpPr>
            <p:cNvPr id="19" name="剪去对角的矩形 18"/>
            <p:cNvSpPr/>
            <p:nvPr/>
          </p:nvSpPr>
          <p:spPr>
            <a:xfrm>
              <a:off x="1619672" y="142494"/>
              <a:ext cx="5904656" cy="826008"/>
            </a:xfrm>
            <a:prstGeom prst="snip2DiagRect">
              <a:avLst/>
            </a:prstGeom>
            <a:gradFill>
              <a:gsLst>
                <a:gs pos="0">
                  <a:srgbClr val="FFFFFF">
                    <a:lumMod val="85000"/>
                    <a:alpha val="55000"/>
                  </a:srgbClr>
                </a:gs>
                <a:gs pos="50000">
                  <a:srgbClr val="FFFFFF">
                    <a:lumMod val="95000"/>
                  </a:srgbClr>
                </a:gs>
                <a:gs pos="100000">
                  <a:srgbClr val="FFFFFF">
                    <a:lumMod val="85000"/>
                    <a:alpha val="55000"/>
                  </a:srgb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标题 1"/>
            <p:cNvSpPr txBox="1">
              <a:spLocks/>
            </p:cNvSpPr>
            <p:nvPr/>
          </p:nvSpPr>
          <p:spPr>
            <a:xfrm>
              <a:off x="2959331" y="263218"/>
              <a:ext cx="4391985" cy="584559"/>
            </a:xfrm>
            <a:prstGeom prst="rect">
              <a:avLst/>
            </a:prstGeom>
          </p:spPr>
          <p:txBody>
            <a:bodyPr/>
            <a:lstStyle>
              <a:lvl1pPr marL="285750" indent="-28575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buFontTx/>
                <a:buBlip>
                  <a:blip r:embed="rId2"/>
                </a:buBlip>
                <a:defRPr sz="1800" b="1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marL="0" lvl="0" indent="0">
                <a:lnSpc>
                  <a:spcPct val="100000"/>
                </a:lnSpc>
                <a:spcBef>
                  <a:spcPts val="0"/>
                </a:spcBef>
                <a:buSzPct val="110000"/>
                <a:buNone/>
                <a:defRPr/>
              </a:pPr>
              <a:r>
                <a:rPr lang="zh-CN" altLang="en-US" b="0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+mn-cs"/>
                </a:rPr>
                <a:t>工作激情：个人锻炼过少，白天工作心有余而力不足</a:t>
              </a: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2051410" y="-56065"/>
              <a:ext cx="604382" cy="503547"/>
            </a:xfrm>
            <a:prstGeom prst="roundRect">
              <a:avLst>
                <a:gd name="adj" fmla="val 7219"/>
              </a:avLst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8100" dist="38100" dir="8100000" algn="tr" rotWithShape="0">
                <a:prstClr val="black">
                  <a:alpha val="2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02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2" name="组合 12"/>
          <p:cNvGrpSpPr>
            <a:grpSpLocks/>
          </p:cNvGrpSpPr>
          <p:nvPr/>
        </p:nvGrpSpPr>
        <p:grpSpPr bwMode="auto">
          <a:xfrm>
            <a:off x="3335316" y="4350469"/>
            <a:ext cx="5905500" cy="1348873"/>
            <a:chOff x="1619672" y="-56065"/>
            <a:chExt cx="5904656" cy="1349703"/>
          </a:xfrm>
        </p:grpSpPr>
        <p:sp>
          <p:nvSpPr>
            <p:cNvPr id="23" name="剪去对角的矩形 22"/>
            <p:cNvSpPr/>
            <p:nvPr/>
          </p:nvSpPr>
          <p:spPr>
            <a:xfrm>
              <a:off x="1619672" y="142494"/>
              <a:ext cx="5904656" cy="1151144"/>
            </a:xfrm>
            <a:prstGeom prst="snip2DiagRect">
              <a:avLst/>
            </a:prstGeom>
            <a:gradFill>
              <a:gsLst>
                <a:gs pos="0">
                  <a:srgbClr val="FFFFFF">
                    <a:lumMod val="85000"/>
                    <a:alpha val="55000"/>
                  </a:srgbClr>
                </a:gs>
                <a:gs pos="50000">
                  <a:srgbClr val="FFFFFF">
                    <a:lumMod val="95000"/>
                  </a:srgbClr>
                </a:gs>
                <a:gs pos="100000">
                  <a:srgbClr val="FFFFFF">
                    <a:lumMod val="85000"/>
                    <a:alpha val="55000"/>
                  </a:srgb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标题 1"/>
            <p:cNvSpPr txBox="1">
              <a:spLocks/>
            </p:cNvSpPr>
            <p:nvPr/>
          </p:nvSpPr>
          <p:spPr>
            <a:xfrm>
              <a:off x="2959331" y="263218"/>
              <a:ext cx="4391985" cy="584559"/>
            </a:xfrm>
            <a:prstGeom prst="rect">
              <a:avLst/>
            </a:prstGeom>
          </p:spPr>
          <p:txBody>
            <a:bodyPr/>
            <a:lstStyle>
              <a:lvl1pPr marL="285750" indent="-285750" algn="l" defTabSz="914400" rtl="0" eaLnBrk="1" latinLnBrk="0" hangingPunct="1">
                <a:lnSpc>
                  <a:spcPct val="150000"/>
                </a:lnSpc>
                <a:spcBef>
                  <a:spcPct val="0"/>
                </a:spcBef>
                <a:buFontTx/>
                <a:buBlip>
                  <a:blip r:embed="rId2"/>
                </a:buBlip>
                <a:defRPr sz="1800" b="1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marL="0" lvl="0" indent="0">
                <a:lnSpc>
                  <a:spcPct val="100000"/>
                </a:lnSpc>
                <a:spcBef>
                  <a:spcPts val="0"/>
                </a:spcBef>
                <a:buSzPct val="110000"/>
                <a:buNone/>
                <a:defRPr/>
              </a:pPr>
              <a:r>
                <a:rPr lang="zh-CN" altLang="en-US" b="0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+mn-cs"/>
                </a:rPr>
                <a:t>个人表达能力：个人表达能力需要提升，在沟通的时候，需要明确表明自己想法，不能含糊，以免造成误解，耽误项目进展</a:t>
              </a: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2051410" y="-56065"/>
              <a:ext cx="604382" cy="503547"/>
            </a:xfrm>
            <a:prstGeom prst="roundRect">
              <a:avLst>
                <a:gd name="adj" fmla="val 7219"/>
              </a:avLst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38100" dist="38100" dir="8100000" algn="tr" rotWithShape="0">
                <a:prstClr val="black">
                  <a:alpha val="2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03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236939" y="1251447"/>
            <a:ext cx="20313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面临主要问题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95281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3278407" y="1088032"/>
            <a:ext cx="10751619" cy="5644054"/>
            <a:chOff x="-1509" y="997"/>
            <a:chExt cx="4677" cy="3039"/>
          </a:xfrm>
        </p:grpSpPr>
        <p:sp>
          <p:nvSpPr>
            <p:cNvPr id="59" name="AutoShape 5"/>
            <p:cNvSpPr>
              <a:spLocks noChangeArrowheads="1"/>
            </p:cNvSpPr>
            <p:nvPr/>
          </p:nvSpPr>
          <p:spPr bwMode="ltGray">
            <a:xfrm rot="5400000">
              <a:off x="-1561" y="1049"/>
              <a:ext cx="3039" cy="2935"/>
            </a:xfrm>
            <a:custGeom>
              <a:avLst/>
              <a:gdLst>
                <a:gd name="G0" fmla="+- 10478 0 0"/>
                <a:gd name="G1" fmla="+- -11739500 0 0"/>
                <a:gd name="G2" fmla="+- 0 0 -11739500"/>
                <a:gd name="T0" fmla="*/ 0 256 1"/>
                <a:gd name="T1" fmla="*/ 180 256 1"/>
                <a:gd name="G3" fmla="+- -11739500 T0 T1"/>
                <a:gd name="T2" fmla="*/ 0 256 1"/>
                <a:gd name="T3" fmla="*/ 90 256 1"/>
                <a:gd name="G4" fmla="+- -11739500 T2 T3"/>
                <a:gd name="G5" fmla="*/ G4 2 1"/>
                <a:gd name="T4" fmla="*/ 90 256 1"/>
                <a:gd name="T5" fmla="*/ 0 256 1"/>
                <a:gd name="G6" fmla="+- -11739500 T4 T5"/>
                <a:gd name="G7" fmla="*/ G6 2 1"/>
                <a:gd name="G8" fmla="abs -1173950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10478"/>
                <a:gd name="G18" fmla="*/ 10478 1 2"/>
                <a:gd name="G19" fmla="+- G18 5400 0"/>
                <a:gd name="G20" fmla="cos G19 -11739500"/>
                <a:gd name="G21" fmla="sin G19 -11739500"/>
                <a:gd name="G22" fmla="+- G20 10800 0"/>
                <a:gd name="G23" fmla="+- G21 10800 0"/>
                <a:gd name="G24" fmla="+- 10800 0 G20"/>
                <a:gd name="G25" fmla="+- 10478 10800 0"/>
                <a:gd name="G26" fmla="?: G9 G17 G25"/>
                <a:gd name="G27" fmla="?: G9 0 21600"/>
                <a:gd name="G28" fmla="cos 10800 -11739500"/>
                <a:gd name="G29" fmla="sin 10800 -11739500"/>
                <a:gd name="G30" fmla="sin 10478 -11739500"/>
                <a:gd name="G31" fmla="+- G28 10800 0"/>
                <a:gd name="G32" fmla="+- G29 10800 0"/>
                <a:gd name="G33" fmla="+- G30 10800 0"/>
                <a:gd name="G34" fmla="?: G4 0 G31"/>
                <a:gd name="G35" fmla="?: -11739500 G34 0"/>
                <a:gd name="G36" fmla="?: G6 G35 G31"/>
                <a:gd name="G37" fmla="+- 21600 0 G36"/>
                <a:gd name="G38" fmla="?: G4 0 G33"/>
                <a:gd name="G39" fmla="?: -1173950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162 w 21600"/>
                <a:gd name="T15" fmla="*/ 10638 h 21600"/>
                <a:gd name="T16" fmla="*/ 10800 w 21600"/>
                <a:gd name="T17" fmla="*/ 322 h 21600"/>
                <a:gd name="T18" fmla="*/ 21438 w 21600"/>
                <a:gd name="T19" fmla="*/ 10638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323" y="10641"/>
                  </a:moveTo>
                  <a:cubicBezTo>
                    <a:pt x="410" y="4916"/>
                    <a:pt x="5075" y="321"/>
                    <a:pt x="10800" y="322"/>
                  </a:cubicBezTo>
                  <a:cubicBezTo>
                    <a:pt x="16524" y="322"/>
                    <a:pt x="21189" y="4916"/>
                    <a:pt x="21276" y="10641"/>
                  </a:cubicBezTo>
                  <a:lnTo>
                    <a:pt x="21598" y="10636"/>
                  </a:lnTo>
                  <a:cubicBezTo>
                    <a:pt x="21509" y="4736"/>
                    <a:pt x="16700" y="-1"/>
                    <a:pt x="10799" y="0"/>
                  </a:cubicBezTo>
                  <a:cubicBezTo>
                    <a:pt x="4899" y="0"/>
                    <a:pt x="90" y="4736"/>
                    <a:pt x="1" y="10636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2">
                    <a:gamma/>
                    <a:tint val="45490"/>
                    <a:invGamma/>
                  </a:schemeClr>
                </a:gs>
                <a:gs pos="50000">
                  <a:schemeClr val="bg2"/>
                </a:gs>
                <a:gs pos="100000">
                  <a:schemeClr val="bg2">
                    <a:gamma/>
                    <a:tint val="45490"/>
                    <a:invGamma/>
                  </a:schemeClr>
                </a:gs>
              </a:gsLst>
              <a:lin ang="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0" name="AutoShape 6"/>
            <p:cNvSpPr>
              <a:spLocks noChangeArrowheads="1"/>
            </p:cNvSpPr>
            <p:nvPr/>
          </p:nvSpPr>
          <p:spPr bwMode="ltGray">
            <a:xfrm rot="5400000" flipH="1">
              <a:off x="-1270" y="1203"/>
              <a:ext cx="2540" cy="2475"/>
            </a:xfrm>
            <a:custGeom>
              <a:avLst/>
              <a:gdLst>
                <a:gd name="G0" fmla="+- 56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6"/>
                <a:gd name="G18" fmla="*/ 56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6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6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5372 w 21600"/>
                <a:gd name="T15" fmla="*/ 10800 h 21600"/>
                <a:gd name="T16" fmla="*/ 10800 w 21600"/>
                <a:gd name="T17" fmla="*/ 10744 h 21600"/>
                <a:gd name="T18" fmla="*/ 16228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10744" y="10800"/>
                  </a:moveTo>
                  <a:cubicBezTo>
                    <a:pt x="10744" y="10769"/>
                    <a:pt x="10769" y="10744"/>
                    <a:pt x="10800" y="10744"/>
                  </a:cubicBezTo>
                  <a:cubicBezTo>
                    <a:pt x="10830" y="10743"/>
                    <a:pt x="10855" y="10769"/>
                    <a:pt x="10856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hlink">
                    <a:alpha val="36000"/>
                  </a:schemeClr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5400000" scaled="1"/>
            </a:gra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</a:endParaRPr>
            </a:p>
          </p:txBody>
        </p:sp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912" y="1071"/>
              <a:ext cx="1849" cy="427"/>
              <a:chOff x="912" y="1071"/>
              <a:chExt cx="1849" cy="427"/>
            </a:xfrm>
          </p:grpSpPr>
          <p:sp>
            <p:nvSpPr>
              <p:cNvPr id="98" name="AutoShape 8"/>
              <p:cNvSpPr>
                <a:spLocks noChangeArrowheads="1"/>
              </p:cNvSpPr>
              <p:nvPr/>
            </p:nvSpPr>
            <p:spPr bwMode="gray">
              <a:xfrm>
                <a:off x="1112" y="1071"/>
                <a:ext cx="1649" cy="427"/>
              </a:xfrm>
              <a:prstGeom prst="roundRect">
                <a:avLst>
                  <a:gd name="adj" fmla="val 50000"/>
                </a:avLst>
              </a:prstGeom>
              <a:noFill/>
              <a:ln w="28575" algn="ctr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zh-CN" altLang="en-US" sz="2800" dirty="0" smtClean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个人介绍</a:t>
                </a:r>
                <a:endParaRPr lang="en-US" altLang="zh-CN" sz="2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4" name="Group 9"/>
              <p:cNvGrpSpPr>
                <a:grpSpLocks/>
              </p:cNvGrpSpPr>
              <p:nvPr/>
            </p:nvGrpSpPr>
            <p:grpSpPr bwMode="auto">
              <a:xfrm>
                <a:off x="912" y="1193"/>
                <a:ext cx="240" cy="243"/>
                <a:chOff x="2078" y="1644"/>
                <a:chExt cx="1615" cy="1650"/>
              </a:xfrm>
            </p:grpSpPr>
            <p:sp>
              <p:nvSpPr>
                <p:cNvPr id="100" name="Oval 10"/>
                <p:cNvSpPr>
                  <a:spLocks noChangeArrowheads="1"/>
                </p:cNvSpPr>
                <p:nvPr/>
              </p:nvSpPr>
              <p:spPr bwMode="gray">
                <a:xfrm>
                  <a:off x="2078" y="1644"/>
                  <a:ext cx="1615" cy="162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767676"/>
                    </a:gs>
                    <a:gs pos="50000">
                      <a:srgbClr val="FFFFFF"/>
                    </a:gs>
                    <a:gs pos="100000">
                      <a:srgbClr val="767676"/>
                    </a:gs>
                  </a:gsLst>
                  <a:lin ang="5400000" scaled="1"/>
                </a:gradFill>
                <a:ln w="57150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" name="Oval 11"/>
                <p:cNvSpPr>
                  <a:spLocks noChangeArrowheads="1"/>
                </p:cNvSpPr>
                <p:nvPr/>
              </p:nvSpPr>
              <p:spPr bwMode="gray">
                <a:xfrm>
                  <a:off x="2170" y="1851"/>
                  <a:ext cx="1430" cy="1443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A2A2A2"/>
                    </a:gs>
                    <a:gs pos="50000">
                      <a:srgbClr val="FFFFFF"/>
                    </a:gs>
                    <a:gs pos="100000">
                      <a:srgbClr val="A2A2A2"/>
                    </a:gs>
                  </a:gsLst>
                  <a:lin ang="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2" name="Oval 12"/>
                <p:cNvSpPr>
                  <a:spLocks noChangeArrowheads="1"/>
                </p:cNvSpPr>
                <p:nvPr/>
              </p:nvSpPr>
              <p:spPr bwMode="gray">
                <a:xfrm>
                  <a:off x="2253" y="1820"/>
                  <a:ext cx="1265" cy="127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tint val="0"/>
                        <a:invGamma/>
                      </a:schemeClr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pPr>
                    <a:defRPr/>
                  </a:pPr>
                  <a:endParaRPr lang="zh-CN" altLang="en-US">
                    <a:latin typeface="Arial" charset="0"/>
                  </a:endParaRPr>
                </a:p>
              </p:txBody>
            </p:sp>
            <p:sp>
              <p:nvSpPr>
                <p:cNvPr id="103" name="Oval 13"/>
                <p:cNvSpPr>
                  <a:spLocks noChangeArrowheads="1"/>
                </p:cNvSpPr>
                <p:nvPr/>
              </p:nvSpPr>
              <p:spPr bwMode="gray">
                <a:xfrm>
                  <a:off x="2254" y="1767"/>
                  <a:ext cx="1262" cy="127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FFCC00"/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4" name="Oval 14"/>
                <p:cNvSpPr>
                  <a:spLocks noChangeArrowheads="1"/>
                </p:cNvSpPr>
                <p:nvPr/>
              </p:nvSpPr>
              <p:spPr bwMode="gray">
                <a:xfrm>
                  <a:off x="2334" y="1913"/>
                  <a:ext cx="1097" cy="111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54118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54118"/>
                        <a:invGamma/>
                      </a:schemeClr>
                    </a:gs>
                  </a:gsLst>
                  <a:lin ang="189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pPr>
                    <a:defRPr/>
                  </a:pPr>
                  <a:endParaRPr lang="zh-CN" altLang="en-US">
                    <a:latin typeface="Arial" charset="0"/>
                  </a:endParaRPr>
                </a:p>
              </p:txBody>
            </p:sp>
            <p:sp>
              <p:nvSpPr>
                <p:cNvPr id="105" name="Oval 15"/>
                <p:cNvSpPr>
                  <a:spLocks noChangeArrowheads="1"/>
                </p:cNvSpPr>
                <p:nvPr/>
              </p:nvSpPr>
              <p:spPr bwMode="gray">
                <a:xfrm>
                  <a:off x="2337" y="2031"/>
                  <a:ext cx="1096" cy="110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CC00"/>
                    </a:gs>
                    <a:gs pos="100000">
                      <a:srgbClr val="7C6300"/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" name="Group 16"/>
            <p:cNvGrpSpPr>
              <a:grpSpLocks/>
            </p:cNvGrpSpPr>
            <p:nvPr/>
          </p:nvGrpSpPr>
          <p:grpSpPr bwMode="auto">
            <a:xfrm>
              <a:off x="1248" y="1844"/>
              <a:ext cx="1920" cy="460"/>
              <a:chOff x="1248" y="1844"/>
              <a:chExt cx="1920" cy="460"/>
            </a:xfrm>
          </p:grpSpPr>
          <p:sp>
            <p:nvSpPr>
              <p:cNvPr id="90" name="AutoShape 17"/>
              <p:cNvSpPr>
                <a:spLocks noChangeArrowheads="1"/>
              </p:cNvSpPr>
              <p:nvPr/>
            </p:nvSpPr>
            <p:spPr bwMode="gray">
              <a:xfrm>
                <a:off x="1440" y="1844"/>
                <a:ext cx="1728" cy="460"/>
              </a:xfrm>
              <a:prstGeom prst="roundRect">
                <a:avLst>
                  <a:gd name="adj" fmla="val 50000"/>
                </a:avLst>
              </a:prstGeom>
              <a:noFill/>
              <a:ln w="28575" algn="ctr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 b="1" dirty="0" smtClean="0"/>
              </a:p>
            </p:txBody>
          </p:sp>
          <p:grpSp>
            <p:nvGrpSpPr>
              <p:cNvPr id="6" name="Group 18"/>
              <p:cNvGrpSpPr>
                <a:grpSpLocks/>
              </p:cNvGrpSpPr>
              <p:nvPr/>
            </p:nvGrpSpPr>
            <p:grpSpPr bwMode="auto">
              <a:xfrm>
                <a:off x="1248" y="1928"/>
                <a:ext cx="240" cy="240"/>
                <a:chOff x="2078" y="3243"/>
                <a:chExt cx="1615" cy="1632"/>
              </a:xfrm>
            </p:grpSpPr>
            <p:sp>
              <p:nvSpPr>
                <p:cNvPr id="92" name="Oval 19"/>
                <p:cNvSpPr>
                  <a:spLocks noChangeArrowheads="1"/>
                </p:cNvSpPr>
                <p:nvPr/>
              </p:nvSpPr>
              <p:spPr bwMode="gray">
                <a:xfrm>
                  <a:off x="2078" y="3243"/>
                  <a:ext cx="1615" cy="163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767676"/>
                    </a:gs>
                    <a:gs pos="50000">
                      <a:srgbClr val="FFFFFF"/>
                    </a:gs>
                    <a:gs pos="100000">
                      <a:srgbClr val="767676"/>
                    </a:gs>
                  </a:gsLst>
                  <a:lin ang="5400000" scaled="1"/>
                </a:gradFill>
                <a:ln w="57150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3" name="Oval 20"/>
                <p:cNvSpPr>
                  <a:spLocks noChangeArrowheads="1"/>
                </p:cNvSpPr>
                <p:nvPr/>
              </p:nvSpPr>
              <p:spPr bwMode="gray">
                <a:xfrm>
                  <a:off x="2170" y="3388"/>
                  <a:ext cx="1430" cy="144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A2A2A2"/>
                    </a:gs>
                    <a:gs pos="50000">
                      <a:srgbClr val="FFFFFF"/>
                    </a:gs>
                    <a:gs pos="100000">
                      <a:srgbClr val="A2A2A2"/>
                    </a:gs>
                  </a:gsLst>
                  <a:lin ang="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5" name="Oval 22"/>
                <p:cNvSpPr>
                  <a:spLocks noChangeArrowheads="1"/>
                </p:cNvSpPr>
                <p:nvPr/>
              </p:nvSpPr>
              <p:spPr bwMode="gray">
                <a:xfrm>
                  <a:off x="2254" y="3422"/>
                  <a:ext cx="1262" cy="127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48BE67"/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Oval 23"/>
                <p:cNvSpPr>
                  <a:spLocks noChangeArrowheads="1"/>
                </p:cNvSpPr>
                <p:nvPr/>
              </p:nvSpPr>
              <p:spPr bwMode="gray">
                <a:xfrm>
                  <a:off x="2334" y="3560"/>
                  <a:ext cx="1097" cy="1116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54118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54118"/>
                        <a:invGamma/>
                      </a:schemeClr>
                    </a:gs>
                  </a:gsLst>
                  <a:lin ang="189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pPr>
                    <a:defRPr/>
                  </a:pPr>
                  <a:endParaRPr lang="zh-CN" altLang="en-US">
                    <a:latin typeface="Arial" charset="0"/>
                  </a:endParaRPr>
                </a:p>
              </p:txBody>
            </p:sp>
            <p:sp>
              <p:nvSpPr>
                <p:cNvPr id="97" name="Oval 24"/>
                <p:cNvSpPr>
                  <a:spLocks noChangeArrowheads="1"/>
                </p:cNvSpPr>
                <p:nvPr/>
              </p:nvSpPr>
              <p:spPr bwMode="gray">
                <a:xfrm>
                  <a:off x="2337" y="3557"/>
                  <a:ext cx="1096" cy="110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48BE67"/>
                    </a:gs>
                    <a:gs pos="100000">
                      <a:srgbClr val="235C32"/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" name="Group 25"/>
            <p:cNvGrpSpPr>
              <a:grpSpLocks/>
            </p:cNvGrpSpPr>
            <p:nvPr/>
          </p:nvGrpSpPr>
          <p:grpSpPr bwMode="auto">
            <a:xfrm>
              <a:off x="1316" y="2595"/>
              <a:ext cx="1852" cy="490"/>
              <a:chOff x="1316" y="2595"/>
              <a:chExt cx="1852" cy="490"/>
            </a:xfrm>
          </p:grpSpPr>
          <p:sp>
            <p:nvSpPr>
              <p:cNvPr id="82" name="AutoShape 26"/>
              <p:cNvSpPr>
                <a:spLocks noChangeArrowheads="1"/>
              </p:cNvSpPr>
              <p:nvPr/>
            </p:nvSpPr>
            <p:spPr bwMode="gray">
              <a:xfrm>
                <a:off x="1495" y="2595"/>
                <a:ext cx="1673" cy="490"/>
              </a:xfrm>
              <a:prstGeom prst="roundRect">
                <a:avLst>
                  <a:gd name="adj" fmla="val 50000"/>
                </a:avLst>
              </a:prstGeom>
              <a:noFill/>
              <a:ln w="28575" algn="ctr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zh-CN" altLang="en-US" sz="2800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主要问题</a:t>
                </a:r>
              </a:p>
            </p:txBody>
          </p:sp>
          <p:grpSp>
            <p:nvGrpSpPr>
              <p:cNvPr id="8" name="Group 27"/>
              <p:cNvGrpSpPr>
                <a:grpSpLocks/>
              </p:cNvGrpSpPr>
              <p:nvPr/>
            </p:nvGrpSpPr>
            <p:grpSpPr bwMode="auto">
              <a:xfrm>
                <a:off x="1316" y="2634"/>
                <a:ext cx="240" cy="240"/>
                <a:chOff x="1900" y="4438"/>
                <a:chExt cx="1617" cy="1623"/>
              </a:xfrm>
            </p:grpSpPr>
            <p:sp>
              <p:nvSpPr>
                <p:cNvPr id="84" name="Oval 28"/>
                <p:cNvSpPr>
                  <a:spLocks noChangeArrowheads="1"/>
                </p:cNvSpPr>
                <p:nvPr/>
              </p:nvSpPr>
              <p:spPr bwMode="gray">
                <a:xfrm>
                  <a:off x="1900" y="4438"/>
                  <a:ext cx="1617" cy="1623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767676"/>
                    </a:gs>
                    <a:gs pos="50000">
                      <a:srgbClr val="FFFFFF"/>
                    </a:gs>
                    <a:gs pos="100000">
                      <a:srgbClr val="767676"/>
                    </a:gs>
                  </a:gsLst>
                  <a:lin ang="5400000" scaled="1"/>
                </a:gradFill>
                <a:ln w="57150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7" name="Oval 31"/>
                <p:cNvSpPr>
                  <a:spLocks noChangeArrowheads="1"/>
                </p:cNvSpPr>
                <p:nvPr/>
              </p:nvSpPr>
              <p:spPr bwMode="gray">
                <a:xfrm>
                  <a:off x="2127" y="4727"/>
                  <a:ext cx="1265" cy="126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21B3E1"/>
                    </a:gs>
                    <a:gs pos="100000">
                      <a:srgbClr val="0F5368"/>
                    </a:gs>
                  </a:gsLst>
                  <a:lin ang="5400000" scaled="1"/>
                </a:gradFill>
                <a:ln w="38100" algn="ctr">
                  <a:noFill/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8" name="Oval 32"/>
                <p:cNvSpPr>
                  <a:spLocks noChangeArrowheads="1"/>
                </p:cNvSpPr>
                <p:nvPr/>
              </p:nvSpPr>
              <p:spPr bwMode="gray">
                <a:xfrm>
                  <a:off x="2253" y="4693"/>
                  <a:ext cx="1100" cy="1108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54118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54118"/>
                        <a:invGamma/>
                      </a:schemeClr>
                    </a:gs>
                  </a:gsLst>
                  <a:lin ang="189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pPr>
                    <a:defRPr/>
                  </a:pPr>
                  <a:endParaRPr lang="zh-CN" altLang="en-US">
                    <a:latin typeface="Arial" charset="0"/>
                  </a:endParaRPr>
                </a:p>
              </p:txBody>
            </p:sp>
            <p:sp>
              <p:nvSpPr>
                <p:cNvPr id="89" name="Oval 33"/>
                <p:cNvSpPr>
                  <a:spLocks noChangeArrowheads="1"/>
                </p:cNvSpPr>
                <p:nvPr/>
              </p:nvSpPr>
              <p:spPr bwMode="gray">
                <a:xfrm>
                  <a:off x="2159" y="4698"/>
                  <a:ext cx="1097" cy="1103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21B3E1"/>
                    </a:gs>
                    <a:gs pos="100000">
                      <a:srgbClr val="10576D"/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9" name="Group 34"/>
            <p:cNvGrpSpPr>
              <a:grpSpLocks/>
            </p:cNvGrpSpPr>
            <p:nvPr/>
          </p:nvGrpSpPr>
          <p:grpSpPr bwMode="auto">
            <a:xfrm>
              <a:off x="987" y="3323"/>
              <a:ext cx="1774" cy="418"/>
              <a:chOff x="987" y="3323"/>
              <a:chExt cx="1774" cy="418"/>
            </a:xfrm>
          </p:grpSpPr>
          <p:sp>
            <p:nvSpPr>
              <p:cNvPr id="74" name="AutoShape 35"/>
              <p:cNvSpPr>
                <a:spLocks noChangeArrowheads="1"/>
              </p:cNvSpPr>
              <p:nvPr/>
            </p:nvSpPr>
            <p:spPr bwMode="gray">
              <a:xfrm>
                <a:off x="1179" y="3323"/>
                <a:ext cx="1582" cy="418"/>
              </a:xfrm>
              <a:prstGeom prst="roundRect">
                <a:avLst>
                  <a:gd name="adj" fmla="val 50000"/>
                </a:avLst>
              </a:prstGeom>
              <a:noFill/>
              <a:ln w="28575" algn="ctr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zh-CN" altLang="en-US" sz="2800" b="1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工作规划</a:t>
                </a:r>
                <a:endPara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0" name="Group 36"/>
              <p:cNvGrpSpPr>
                <a:grpSpLocks/>
              </p:cNvGrpSpPr>
              <p:nvPr/>
            </p:nvGrpSpPr>
            <p:grpSpPr bwMode="auto">
              <a:xfrm>
                <a:off x="987" y="3340"/>
                <a:ext cx="240" cy="240"/>
                <a:chOff x="324" y="5678"/>
                <a:chExt cx="1612" cy="1636"/>
              </a:xfrm>
            </p:grpSpPr>
            <p:sp>
              <p:nvSpPr>
                <p:cNvPr id="76" name="Oval 37"/>
                <p:cNvSpPr>
                  <a:spLocks noChangeArrowheads="1"/>
                </p:cNvSpPr>
                <p:nvPr/>
              </p:nvSpPr>
              <p:spPr bwMode="gray">
                <a:xfrm>
                  <a:off x="324" y="5678"/>
                  <a:ext cx="1612" cy="163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767676"/>
                    </a:gs>
                    <a:gs pos="50000">
                      <a:srgbClr val="FFFFFF"/>
                    </a:gs>
                    <a:gs pos="100000">
                      <a:srgbClr val="767676"/>
                    </a:gs>
                  </a:gsLst>
                  <a:lin ang="5400000" scaled="1"/>
                </a:gradFill>
                <a:ln w="57150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" name="Oval 38"/>
                <p:cNvSpPr>
                  <a:spLocks noChangeArrowheads="1"/>
                </p:cNvSpPr>
                <p:nvPr/>
              </p:nvSpPr>
              <p:spPr bwMode="gray">
                <a:xfrm>
                  <a:off x="508" y="5827"/>
                  <a:ext cx="1427" cy="144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A2A2A2"/>
                    </a:gs>
                    <a:gs pos="50000">
                      <a:srgbClr val="FFFFFF"/>
                    </a:gs>
                    <a:gs pos="100000">
                      <a:srgbClr val="A2A2A2"/>
                    </a:gs>
                  </a:gsLst>
                  <a:lin ang="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8" name="Oval 39"/>
                <p:cNvSpPr>
                  <a:spLocks noChangeArrowheads="1"/>
                </p:cNvSpPr>
                <p:nvPr/>
              </p:nvSpPr>
              <p:spPr bwMode="gray">
                <a:xfrm>
                  <a:off x="496" y="5797"/>
                  <a:ext cx="1264" cy="1281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tint val="0"/>
                        <a:invGamma/>
                      </a:schemeClr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pPr>
                    <a:defRPr/>
                  </a:pPr>
                  <a:endParaRPr lang="zh-CN" altLang="en-US">
                    <a:latin typeface="Arial" charset="0"/>
                  </a:endParaRPr>
                </a:p>
              </p:txBody>
            </p:sp>
            <p:sp>
              <p:nvSpPr>
                <p:cNvPr id="79" name="Oval 40"/>
                <p:cNvSpPr>
                  <a:spLocks noChangeArrowheads="1"/>
                </p:cNvSpPr>
                <p:nvPr/>
              </p:nvSpPr>
              <p:spPr bwMode="gray">
                <a:xfrm>
                  <a:off x="500" y="5857"/>
                  <a:ext cx="1262" cy="128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8D67E1"/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106" name="矩形 105"/>
          <p:cNvSpPr/>
          <p:nvPr/>
        </p:nvSpPr>
        <p:spPr>
          <a:xfrm>
            <a:off x="3780425" y="2792413"/>
            <a:ext cx="35396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工作回顾</a:t>
            </a:r>
            <a:endParaRPr lang="zh-CN" altLang="en-US" sz="2800" dirty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21113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37"/>
          <p:cNvSpPr>
            <a:spLocks noChangeArrowheads="1"/>
          </p:cNvSpPr>
          <p:nvPr/>
        </p:nvSpPr>
        <p:spPr bwMode="gray">
          <a:xfrm>
            <a:off x="4674992" y="1934641"/>
            <a:ext cx="5219700" cy="1079500"/>
          </a:xfrm>
          <a:prstGeom prst="roundRect">
            <a:avLst>
              <a:gd name="adj" fmla="val 0"/>
            </a:avLst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2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 typeface="Wingdings" pitchFamily="2" charset="2"/>
              <a:buChar char="n"/>
              <a:tabLst>
                <a:tab pos="136525" algn="l"/>
              </a:tabLst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15" name="AutoShape 38"/>
          <p:cNvSpPr>
            <a:spLocks noChangeArrowheads="1"/>
          </p:cNvSpPr>
          <p:nvPr/>
        </p:nvSpPr>
        <p:spPr bwMode="gray">
          <a:xfrm>
            <a:off x="3955855" y="3318941"/>
            <a:ext cx="5938837" cy="1079500"/>
          </a:xfrm>
          <a:prstGeom prst="roundRect">
            <a:avLst>
              <a:gd name="adj" fmla="val 0"/>
            </a:avLst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2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Tx/>
              <a:buNone/>
              <a:tabLst>
                <a:tab pos="136525" algn="l"/>
              </a:tabLst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16" name="AutoShape 41"/>
          <p:cNvSpPr>
            <a:spLocks noChangeArrowheads="1"/>
          </p:cNvSpPr>
          <p:nvPr/>
        </p:nvSpPr>
        <p:spPr bwMode="gray">
          <a:xfrm>
            <a:off x="3235130" y="4703241"/>
            <a:ext cx="6659562" cy="1079500"/>
          </a:xfrm>
          <a:prstGeom prst="roundRect">
            <a:avLst>
              <a:gd name="adj" fmla="val 0"/>
            </a:avLst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2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 typeface="Wingdings" pitchFamily="2" charset="2"/>
              <a:buChar char="n"/>
              <a:tabLst>
                <a:tab pos="136525" algn="l"/>
              </a:tabLst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17" name="AutoShape 42"/>
          <p:cNvSpPr>
            <a:spLocks noChangeArrowheads="1"/>
          </p:cNvSpPr>
          <p:nvPr/>
        </p:nvSpPr>
        <p:spPr bwMode="gray">
          <a:xfrm>
            <a:off x="2414392" y="4355578"/>
            <a:ext cx="1527175" cy="1439863"/>
          </a:xfrm>
          <a:prstGeom prst="upArrow">
            <a:avLst>
              <a:gd name="adj1" fmla="val 70984"/>
              <a:gd name="adj2" fmla="val 47804"/>
            </a:avLst>
          </a:prstGeom>
          <a:solidFill>
            <a:srgbClr val="FFFFFF">
              <a:lumMod val="75000"/>
            </a:srgbClr>
          </a:solidFill>
          <a:ln w="158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2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 typeface="Wingdings" pitchFamily="2" charset="2"/>
              <a:buChar char="u"/>
              <a:tabLst>
                <a:tab pos="136525" algn="l"/>
              </a:tabLst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18" name="AutoShape 42"/>
          <p:cNvSpPr>
            <a:spLocks noChangeArrowheads="1"/>
          </p:cNvSpPr>
          <p:nvPr/>
        </p:nvSpPr>
        <p:spPr bwMode="gray">
          <a:xfrm>
            <a:off x="3143055" y="2971278"/>
            <a:ext cx="1527175" cy="1439863"/>
          </a:xfrm>
          <a:prstGeom prst="upArrow">
            <a:avLst>
              <a:gd name="adj1" fmla="val 70984"/>
              <a:gd name="adj2" fmla="val 47804"/>
            </a:avLst>
          </a:prstGeom>
          <a:solidFill>
            <a:srgbClr val="FF5763"/>
          </a:solidFill>
          <a:ln w="158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2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 typeface="Wingdings" pitchFamily="2" charset="2"/>
              <a:buChar char="u"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19" name="AutoShape 42"/>
          <p:cNvSpPr>
            <a:spLocks noChangeArrowheads="1"/>
          </p:cNvSpPr>
          <p:nvPr/>
        </p:nvSpPr>
        <p:spPr bwMode="gray">
          <a:xfrm>
            <a:off x="3870130" y="1586978"/>
            <a:ext cx="1527175" cy="1439863"/>
          </a:xfrm>
          <a:prstGeom prst="upArrow">
            <a:avLst>
              <a:gd name="adj1" fmla="val 70984"/>
              <a:gd name="adj2" fmla="val 47804"/>
            </a:avLst>
          </a:prstGeom>
          <a:solidFill>
            <a:srgbClr val="E60012"/>
          </a:solidFill>
          <a:ln w="158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2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 typeface="Wingdings" pitchFamily="2" charset="2"/>
              <a:buChar char="u"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20" name="TextBox 43"/>
          <p:cNvSpPr txBox="1">
            <a:spLocks noChangeArrowheads="1"/>
          </p:cNvSpPr>
          <p:nvPr/>
        </p:nvSpPr>
        <p:spPr bwMode="auto">
          <a:xfrm>
            <a:off x="5538592" y="2212453"/>
            <a:ext cx="3935413" cy="646331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lvl="0" eaLnBrk="1" hangingPunct="1">
              <a:defRPr/>
            </a:pP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提升自己团队合作能力水平：学会倾听与换位思考</a:t>
            </a:r>
          </a:p>
        </p:txBody>
      </p:sp>
      <p:sp>
        <p:nvSpPr>
          <p:cNvPr id="21" name="TextBox 43"/>
          <p:cNvSpPr txBox="1">
            <a:spLocks noChangeArrowheads="1"/>
          </p:cNvSpPr>
          <p:nvPr/>
        </p:nvSpPr>
        <p:spPr bwMode="auto">
          <a:xfrm>
            <a:off x="4889305" y="3596753"/>
            <a:ext cx="3933825" cy="646331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lvl="0" eaLnBrk="1" hangingPunct="1">
              <a:defRPr/>
            </a:pP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今后注重用户体验方向发展，增强产品用户体验</a:t>
            </a:r>
          </a:p>
        </p:txBody>
      </p:sp>
      <p:sp>
        <p:nvSpPr>
          <p:cNvPr id="22" name="TextBox 43"/>
          <p:cNvSpPr txBox="1">
            <a:spLocks noChangeArrowheads="1"/>
          </p:cNvSpPr>
          <p:nvPr/>
        </p:nvSpPr>
        <p:spPr bwMode="auto">
          <a:xfrm>
            <a:off x="4179692" y="4981053"/>
            <a:ext cx="4513371" cy="64633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lvl="0" eaLnBrk="1" hangingPunct="1">
              <a:defRPr/>
            </a:pP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在今年结束之前，熟练使用 </a:t>
            </a:r>
            <a:r>
              <a:rPr lang="en-US" altLang="zh-CN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react+redux</a:t>
            </a: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一整套流程</a:t>
            </a:r>
          </a:p>
        </p:txBody>
      </p:sp>
      <p:sp>
        <p:nvSpPr>
          <p:cNvPr id="23" name="Rectangle 16"/>
          <p:cNvSpPr>
            <a:spLocks noChangeArrowheads="1"/>
          </p:cNvSpPr>
          <p:nvPr/>
        </p:nvSpPr>
        <p:spPr bwMode="auto">
          <a:xfrm>
            <a:off x="4070194" y="2295003"/>
            <a:ext cx="1107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合作能力</a:t>
            </a:r>
          </a:p>
        </p:txBody>
      </p:sp>
      <p:sp>
        <p:nvSpPr>
          <p:cNvPr id="24" name="Rectangle 16"/>
          <p:cNvSpPr>
            <a:spLocks noChangeArrowheads="1"/>
          </p:cNvSpPr>
          <p:nvPr/>
        </p:nvSpPr>
        <p:spPr bwMode="auto">
          <a:xfrm>
            <a:off x="3346294" y="3618978"/>
            <a:ext cx="1107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用户体验</a:t>
            </a:r>
          </a:p>
        </p:txBody>
      </p:sp>
      <p:sp>
        <p:nvSpPr>
          <p:cNvPr id="25" name="Rectangle 16"/>
          <p:cNvSpPr>
            <a:spLocks noChangeArrowheads="1"/>
          </p:cNvSpPr>
          <p:nvPr/>
        </p:nvSpPr>
        <p:spPr bwMode="auto">
          <a:xfrm>
            <a:off x="2622394" y="4990578"/>
            <a:ext cx="1107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技术提升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295385" y="1228746"/>
            <a:ext cx="20313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未来工作规划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18586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直接连接符 87"/>
          <p:cNvCxnSpPr/>
          <p:nvPr/>
        </p:nvCxnSpPr>
        <p:spPr>
          <a:xfrm flipV="1">
            <a:off x="3064375" y="2634706"/>
            <a:ext cx="6016625" cy="1588"/>
          </a:xfrm>
          <a:prstGeom prst="line">
            <a:avLst/>
          </a:prstGeom>
          <a:noFill/>
          <a:ln w="7620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grpSp>
        <p:nvGrpSpPr>
          <p:cNvPr id="89" name="组合 90"/>
          <p:cNvGrpSpPr>
            <a:grpSpLocks/>
          </p:cNvGrpSpPr>
          <p:nvPr/>
        </p:nvGrpSpPr>
        <p:grpSpPr bwMode="auto">
          <a:xfrm>
            <a:off x="6171112" y="2634706"/>
            <a:ext cx="1787525" cy="3149600"/>
            <a:chOff x="4686198" y="2412944"/>
            <a:chExt cx="1787525" cy="3149600"/>
          </a:xfrm>
        </p:grpSpPr>
        <p:grpSp>
          <p:nvGrpSpPr>
            <p:cNvPr id="90" name="组合 82"/>
            <p:cNvGrpSpPr>
              <a:grpSpLocks/>
            </p:cNvGrpSpPr>
            <p:nvPr/>
          </p:nvGrpSpPr>
          <p:grpSpPr bwMode="auto">
            <a:xfrm>
              <a:off x="4686198" y="2846332"/>
              <a:ext cx="1787525" cy="2716212"/>
              <a:chOff x="4686198" y="2846332"/>
              <a:chExt cx="1787525" cy="2716212"/>
            </a:xfrm>
          </p:grpSpPr>
          <p:grpSp>
            <p:nvGrpSpPr>
              <p:cNvPr id="92" name="组合 6"/>
              <p:cNvGrpSpPr>
                <a:grpSpLocks/>
              </p:cNvGrpSpPr>
              <p:nvPr/>
            </p:nvGrpSpPr>
            <p:grpSpPr bwMode="auto">
              <a:xfrm>
                <a:off x="4686198" y="2846332"/>
                <a:ext cx="1787525" cy="2716212"/>
                <a:chOff x="3336876" y="2908348"/>
                <a:chExt cx="1787857" cy="2715904"/>
              </a:xfrm>
            </p:grpSpPr>
            <p:sp>
              <p:nvSpPr>
                <p:cNvPr id="96" name="圆角矩形 95"/>
                <p:cNvSpPr/>
                <p:nvPr/>
              </p:nvSpPr>
              <p:spPr>
                <a:xfrm>
                  <a:off x="3336876" y="2908348"/>
                  <a:ext cx="1787857" cy="2715904"/>
                </a:xfrm>
                <a:prstGeom prst="roundRect">
                  <a:avLst/>
                </a:prstGeom>
                <a:solidFill>
                  <a:srgbClr val="FFFFFF"/>
                </a:solidFill>
                <a:ln w="76200" cap="flat" cmpd="sng" algn="ctr">
                  <a:solidFill>
                    <a:srgbClr val="FFFFF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97" name="圆角矩形 96"/>
                <p:cNvSpPr/>
                <p:nvPr/>
              </p:nvSpPr>
              <p:spPr>
                <a:xfrm>
                  <a:off x="3419441" y="2979777"/>
                  <a:ext cx="1622726" cy="923820"/>
                </a:xfrm>
                <a:prstGeom prst="roundRect">
                  <a:avLst>
                    <a:gd name="adj" fmla="val 24503"/>
                  </a:avLst>
                </a:prstGeom>
                <a:solidFill>
                  <a:srgbClr val="E60012"/>
                </a:solidFill>
                <a:ln w="762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98" name="矩形 97"/>
                <p:cNvSpPr/>
                <p:nvPr/>
              </p:nvSpPr>
              <p:spPr>
                <a:xfrm>
                  <a:off x="3411503" y="3494069"/>
                  <a:ext cx="1638604" cy="1914308"/>
                </a:xfrm>
                <a:prstGeom prst="rect">
                  <a:avLst/>
                </a:prstGeom>
                <a:solidFill>
                  <a:srgbClr val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3" name="TextBox 21"/>
              <p:cNvSpPr txBox="1">
                <a:spLocks noChangeArrowheads="1"/>
              </p:cNvSpPr>
              <p:nvPr/>
            </p:nvSpPr>
            <p:spPr bwMode="auto">
              <a:xfrm>
                <a:off x="4829073" y="3522607"/>
                <a:ext cx="1501775" cy="120032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marL="0" lvl="1" indent="0" algn="ctr">
                  <a:lnSpc>
                    <a:spcPct val="150000"/>
                  </a:lnSpc>
                  <a:buClr>
                    <a:srgbClr val="E60012"/>
                  </a:buClr>
                  <a:buSzPct val="80000"/>
                  <a:tabLst>
                    <a:tab pos="541338" algn="l"/>
                  </a:tabLst>
                  <a:defRPr/>
                </a:pP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遇到问题，及时与同事沟通，寻找解决办法</a:t>
                </a:r>
              </a:p>
            </p:txBody>
          </p:sp>
          <p:sp>
            <p:nvSpPr>
              <p:cNvPr id="94" name="TextBox 22"/>
              <p:cNvSpPr txBox="1">
                <a:spLocks noChangeArrowheads="1"/>
              </p:cNvSpPr>
              <p:nvPr/>
            </p:nvSpPr>
            <p:spPr bwMode="auto">
              <a:xfrm>
                <a:off x="4829473" y="3043618"/>
                <a:ext cx="1500975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342900" indent="-342900" eaLnBrk="0" hangingPunct="0">
                  <a:tabLst>
                    <a:tab pos="541338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eaLnBrk="0" hangingPunct="0">
                  <a:tabLst>
                    <a:tab pos="541338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tabLst>
                    <a:tab pos="541338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tabLst>
                    <a:tab pos="541338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tabLst>
                    <a:tab pos="541338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41338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41338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41338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41338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lvl="1" algn="ctr" eaLnBrk="1" hangingPunct="1">
                  <a:buClr>
                    <a:srgbClr val="E60012"/>
                  </a:buClr>
                  <a:buSzPct val="80000"/>
                  <a:tabLst/>
                </a:pPr>
                <a:r>
                  <a:rPr lang="zh-CN" altLang="en-US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及时沟通</a:t>
                </a:r>
              </a:p>
            </p:txBody>
          </p:sp>
          <p:sp>
            <p:nvSpPr>
              <p:cNvPr id="95" name="TextBox 9"/>
              <p:cNvSpPr txBox="1">
                <a:spLocks noChangeArrowheads="1"/>
              </p:cNvSpPr>
              <p:nvPr/>
            </p:nvSpPr>
            <p:spPr bwMode="auto">
              <a:xfrm>
                <a:off x="4830661" y="5005332"/>
                <a:ext cx="1498600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BFBFB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</a:p>
            </p:txBody>
          </p:sp>
        </p:grpSp>
        <p:cxnSp>
          <p:nvCxnSpPr>
            <p:cNvPr id="91" name="直接连接符 90"/>
            <p:cNvCxnSpPr/>
            <p:nvPr/>
          </p:nvCxnSpPr>
          <p:spPr>
            <a:xfrm rot="16200000" flipH="1">
              <a:off x="5362473" y="2628844"/>
              <a:ext cx="433388" cy="1588"/>
            </a:xfrm>
            <a:prstGeom prst="line">
              <a:avLst/>
            </a:prstGeom>
            <a:noFill/>
            <a:ln w="76200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</p:cxnSp>
      </p:grpSp>
      <p:grpSp>
        <p:nvGrpSpPr>
          <p:cNvPr id="99" name="组合 89"/>
          <p:cNvGrpSpPr>
            <a:grpSpLocks/>
          </p:cNvGrpSpPr>
          <p:nvPr/>
        </p:nvGrpSpPr>
        <p:grpSpPr bwMode="auto">
          <a:xfrm>
            <a:off x="8153900" y="2636294"/>
            <a:ext cx="1787525" cy="3135312"/>
            <a:chOff x="6670573" y="2414532"/>
            <a:chExt cx="1787525" cy="3135312"/>
          </a:xfrm>
        </p:grpSpPr>
        <p:grpSp>
          <p:nvGrpSpPr>
            <p:cNvPr id="100" name="组合 83"/>
            <p:cNvGrpSpPr>
              <a:grpSpLocks/>
            </p:cNvGrpSpPr>
            <p:nvPr/>
          </p:nvGrpSpPr>
          <p:grpSpPr bwMode="auto">
            <a:xfrm>
              <a:off x="6670573" y="2833632"/>
              <a:ext cx="1787525" cy="2716212"/>
              <a:chOff x="6670573" y="2833632"/>
              <a:chExt cx="1787525" cy="2716212"/>
            </a:xfrm>
          </p:grpSpPr>
          <p:grpSp>
            <p:nvGrpSpPr>
              <p:cNvPr id="102" name="组合 6"/>
              <p:cNvGrpSpPr>
                <a:grpSpLocks/>
              </p:cNvGrpSpPr>
              <p:nvPr/>
            </p:nvGrpSpPr>
            <p:grpSpPr bwMode="auto">
              <a:xfrm>
                <a:off x="6670573" y="2833632"/>
                <a:ext cx="1787525" cy="2716212"/>
                <a:chOff x="3336876" y="2908348"/>
                <a:chExt cx="1787857" cy="2715904"/>
              </a:xfrm>
            </p:grpSpPr>
            <p:sp>
              <p:nvSpPr>
                <p:cNvPr id="106" name="圆角矩形 105"/>
                <p:cNvSpPr/>
                <p:nvPr/>
              </p:nvSpPr>
              <p:spPr>
                <a:xfrm>
                  <a:off x="3336876" y="2908348"/>
                  <a:ext cx="1787857" cy="2715904"/>
                </a:xfrm>
                <a:prstGeom prst="roundRect">
                  <a:avLst/>
                </a:prstGeom>
                <a:solidFill>
                  <a:srgbClr val="FFFFFF"/>
                </a:solidFill>
                <a:ln w="76200" cap="flat" cmpd="sng" algn="ctr">
                  <a:solidFill>
                    <a:srgbClr val="FFFFF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7" name="圆角矩形 106"/>
                <p:cNvSpPr/>
                <p:nvPr/>
              </p:nvSpPr>
              <p:spPr>
                <a:xfrm>
                  <a:off x="3419441" y="2979777"/>
                  <a:ext cx="1622726" cy="923820"/>
                </a:xfrm>
                <a:prstGeom prst="roundRect">
                  <a:avLst>
                    <a:gd name="adj" fmla="val 24503"/>
                  </a:avLst>
                </a:prstGeom>
                <a:solidFill>
                  <a:srgbClr val="E60012"/>
                </a:solidFill>
                <a:ln w="762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8" name="矩形 107"/>
                <p:cNvSpPr/>
                <p:nvPr/>
              </p:nvSpPr>
              <p:spPr>
                <a:xfrm>
                  <a:off x="3411502" y="3494069"/>
                  <a:ext cx="1638604" cy="1914308"/>
                </a:xfrm>
                <a:prstGeom prst="rect">
                  <a:avLst/>
                </a:prstGeom>
                <a:solidFill>
                  <a:srgbClr val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03" name="TextBox 29"/>
              <p:cNvSpPr txBox="1">
                <a:spLocks noChangeArrowheads="1"/>
              </p:cNvSpPr>
              <p:nvPr/>
            </p:nvSpPr>
            <p:spPr bwMode="auto">
              <a:xfrm>
                <a:off x="6813448" y="3522607"/>
                <a:ext cx="1501775" cy="156966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marL="0" lvl="1" indent="0" algn="ctr">
                  <a:lnSpc>
                    <a:spcPct val="150000"/>
                  </a:lnSpc>
                  <a:buClr>
                    <a:srgbClr val="E60012"/>
                  </a:buClr>
                  <a:buSzPct val="80000"/>
                  <a:tabLst>
                    <a:tab pos="541338" algn="l"/>
                  </a:tabLst>
                  <a:defRPr/>
                </a:pP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保证晚上充足睡眠，勤锻炼，才能让白天工作更有激情</a:t>
                </a:r>
              </a:p>
            </p:txBody>
          </p:sp>
          <p:sp>
            <p:nvSpPr>
              <p:cNvPr id="104" name="TextBox 30"/>
              <p:cNvSpPr txBox="1">
                <a:spLocks noChangeArrowheads="1"/>
              </p:cNvSpPr>
              <p:nvPr/>
            </p:nvSpPr>
            <p:spPr bwMode="auto">
              <a:xfrm>
                <a:off x="6813848" y="3030918"/>
                <a:ext cx="1500975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342900" indent="-342900" eaLnBrk="0" hangingPunct="0">
                  <a:tabLst>
                    <a:tab pos="541338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eaLnBrk="0" hangingPunct="0">
                  <a:tabLst>
                    <a:tab pos="541338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tabLst>
                    <a:tab pos="541338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tabLst>
                    <a:tab pos="541338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tabLst>
                    <a:tab pos="541338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41338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41338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41338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41338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lvl="1" algn="ctr" eaLnBrk="1" hangingPunct="1">
                  <a:buClr>
                    <a:srgbClr val="E60012"/>
                  </a:buClr>
                  <a:buSzPct val="80000"/>
                  <a:tabLst/>
                </a:pPr>
                <a:r>
                  <a:rPr lang="zh-CN" altLang="en-US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充足睡眠</a:t>
                </a:r>
              </a:p>
            </p:txBody>
          </p:sp>
          <p:sp>
            <p:nvSpPr>
              <p:cNvPr id="105" name="TextBox 19"/>
              <p:cNvSpPr txBox="1">
                <a:spLocks noChangeArrowheads="1"/>
              </p:cNvSpPr>
              <p:nvPr/>
            </p:nvSpPr>
            <p:spPr bwMode="auto">
              <a:xfrm>
                <a:off x="6815035" y="4992632"/>
                <a:ext cx="1498600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BFBFB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</a:p>
            </p:txBody>
          </p:sp>
        </p:grpSp>
        <p:cxnSp>
          <p:nvCxnSpPr>
            <p:cNvPr id="101" name="直接连接符 100"/>
            <p:cNvCxnSpPr/>
            <p:nvPr/>
          </p:nvCxnSpPr>
          <p:spPr>
            <a:xfrm rot="16200000" flipH="1">
              <a:off x="7348435" y="2630432"/>
              <a:ext cx="433387" cy="1588"/>
            </a:xfrm>
            <a:prstGeom prst="line">
              <a:avLst/>
            </a:prstGeom>
            <a:noFill/>
            <a:ln w="76200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</p:cxnSp>
      </p:grpSp>
      <p:cxnSp>
        <p:nvCxnSpPr>
          <p:cNvPr id="109" name="直接连接符 108"/>
          <p:cNvCxnSpPr/>
          <p:nvPr/>
        </p:nvCxnSpPr>
        <p:spPr>
          <a:xfrm rot="16200000" flipH="1">
            <a:off x="5855993" y="2416425"/>
            <a:ext cx="433388" cy="0"/>
          </a:xfrm>
          <a:prstGeom prst="line">
            <a:avLst/>
          </a:prstGeom>
          <a:noFill/>
          <a:ln w="7620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sp>
        <p:nvSpPr>
          <p:cNvPr id="110" name="圆角矩形 109"/>
          <p:cNvSpPr/>
          <p:nvPr/>
        </p:nvSpPr>
        <p:spPr>
          <a:xfrm>
            <a:off x="3923212" y="1596481"/>
            <a:ext cx="4298950" cy="614363"/>
          </a:xfrm>
          <a:prstGeom prst="roundRect">
            <a:avLst>
              <a:gd name="adj" fmla="val 50000"/>
            </a:avLst>
          </a:prstGeom>
          <a:solidFill>
            <a:srgbClr val="FFFFFF">
              <a:alpha val="79000"/>
            </a:srgbClr>
          </a:solidFill>
          <a:ln w="76200" cap="flat" cmpd="sng" algn="ctr">
            <a:solidFill>
              <a:srgbClr val="E60012"/>
            </a:solidFill>
            <a:prstDash val="solid"/>
          </a:ln>
          <a:effectLst/>
        </p:spPr>
        <p:txBody>
          <a:bodyPr anchor="ctr"/>
          <a:lstStyle/>
          <a:p>
            <a:pPr marL="0" lvl="1" algn="ctr">
              <a:lnSpc>
                <a:spcPct val="150000"/>
              </a:lnSpc>
              <a:buClr>
                <a:srgbClr val="E60012"/>
              </a:buClr>
              <a:buSzPct val="80000"/>
              <a:tabLst>
                <a:tab pos="541338" algn="l"/>
              </a:tabLst>
              <a:defRPr/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有效开展工作</a:t>
            </a:r>
          </a:p>
        </p:txBody>
      </p:sp>
      <p:grpSp>
        <p:nvGrpSpPr>
          <p:cNvPr id="111" name="组合 92"/>
          <p:cNvGrpSpPr>
            <a:grpSpLocks/>
          </p:cNvGrpSpPr>
          <p:nvPr/>
        </p:nvGrpSpPr>
        <p:grpSpPr bwMode="auto">
          <a:xfrm>
            <a:off x="4188325" y="2634706"/>
            <a:ext cx="1787525" cy="3149600"/>
            <a:chOff x="2755798" y="2412944"/>
            <a:chExt cx="1787525" cy="3149600"/>
          </a:xfrm>
        </p:grpSpPr>
        <p:grpSp>
          <p:nvGrpSpPr>
            <p:cNvPr id="112" name="组合 81"/>
            <p:cNvGrpSpPr>
              <a:grpSpLocks/>
            </p:cNvGrpSpPr>
            <p:nvPr/>
          </p:nvGrpSpPr>
          <p:grpSpPr bwMode="auto">
            <a:xfrm>
              <a:off x="2755798" y="2846332"/>
              <a:ext cx="1787525" cy="2716212"/>
              <a:chOff x="2755798" y="2846332"/>
              <a:chExt cx="1787525" cy="2716212"/>
            </a:xfrm>
          </p:grpSpPr>
          <p:grpSp>
            <p:nvGrpSpPr>
              <p:cNvPr id="114" name="组合 6"/>
              <p:cNvGrpSpPr>
                <a:grpSpLocks/>
              </p:cNvGrpSpPr>
              <p:nvPr/>
            </p:nvGrpSpPr>
            <p:grpSpPr bwMode="auto">
              <a:xfrm>
                <a:off x="2755798" y="2846332"/>
                <a:ext cx="1787525" cy="2716212"/>
                <a:chOff x="3336876" y="2908348"/>
                <a:chExt cx="1787857" cy="2715904"/>
              </a:xfrm>
            </p:grpSpPr>
            <p:sp>
              <p:nvSpPr>
                <p:cNvPr id="118" name="圆角矩形 117"/>
                <p:cNvSpPr/>
                <p:nvPr/>
              </p:nvSpPr>
              <p:spPr>
                <a:xfrm>
                  <a:off x="3336876" y="2908348"/>
                  <a:ext cx="1787857" cy="2715904"/>
                </a:xfrm>
                <a:prstGeom prst="roundRect">
                  <a:avLst/>
                </a:prstGeom>
                <a:solidFill>
                  <a:srgbClr val="FFFFFF"/>
                </a:solidFill>
                <a:ln w="76200" cap="flat" cmpd="sng" algn="ctr">
                  <a:solidFill>
                    <a:srgbClr val="FFFFF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9" name="圆角矩形 118"/>
                <p:cNvSpPr/>
                <p:nvPr/>
              </p:nvSpPr>
              <p:spPr>
                <a:xfrm>
                  <a:off x="3419441" y="2979777"/>
                  <a:ext cx="1622726" cy="923820"/>
                </a:xfrm>
                <a:prstGeom prst="roundRect">
                  <a:avLst>
                    <a:gd name="adj" fmla="val 24503"/>
                  </a:avLst>
                </a:prstGeom>
                <a:solidFill>
                  <a:srgbClr val="E60012"/>
                </a:solidFill>
                <a:ln w="762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0" name="矩形 119"/>
                <p:cNvSpPr/>
                <p:nvPr/>
              </p:nvSpPr>
              <p:spPr>
                <a:xfrm>
                  <a:off x="3411502" y="3494069"/>
                  <a:ext cx="1638604" cy="1914308"/>
                </a:xfrm>
                <a:prstGeom prst="rect">
                  <a:avLst/>
                </a:prstGeom>
                <a:solidFill>
                  <a:srgbClr val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15" name="TextBox 13"/>
              <p:cNvSpPr txBox="1">
                <a:spLocks noChangeArrowheads="1"/>
              </p:cNvSpPr>
              <p:nvPr/>
            </p:nvSpPr>
            <p:spPr bwMode="auto">
              <a:xfrm>
                <a:off x="2898673" y="3522607"/>
                <a:ext cx="1501775" cy="156966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marL="0" lvl="1" indent="0" algn="ctr">
                  <a:lnSpc>
                    <a:spcPct val="150000"/>
                  </a:lnSpc>
                  <a:buClr>
                    <a:srgbClr val="E60012"/>
                  </a:buClr>
                  <a:buSzPct val="80000"/>
                  <a:tabLst>
                    <a:tab pos="541338" algn="l"/>
                  </a:tabLst>
                  <a:defRPr/>
                </a:pP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制定小任务的时间安排表，按时完成每个模块</a:t>
                </a:r>
              </a:p>
            </p:txBody>
          </p:sp>
          <p:sp>
            <p:nvSpPr>
              <p:cNvPr id="116" name="TextBox 14"/>
              <p:cNvSpPr txBox="1">
                <a:spLocks noChangeArrowheads="1"/>
              </p:cNvSpPr>
              <p:nvPr/>
            </p:nvSpPr>
            <p:spPr bwMode="auto">
              <a:xfrm>
                <a:off x="2899073" y="3043618"/>
                <a:ext cx="1500975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342900" indent="-342900" eaLnBrk="0" hangingPunct="0">
                  <a:tabLst>
                    <a:tab pos="541338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eaLnBrk="0" hangingPunct="0">
                  <a:tabLst>
                    <a:tab pos="541338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tabLst>
                    <a:tab pos="541338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tabLst>
                    <a:tab pos="541338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tabLst>
                    <a:tab pos="541338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41338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41338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41338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41338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lvl="1" algn="ctr" eaLnBrk="1" hangingPunct="1">
                  <a:buClr>
                    <a:srgbClr val="E60012"/>
                  </a:buClr>
                  <a:buSzPct val="80000"/>
                  <a:tabLst/>
                </a:pPr>
                <a:r>
                  <a:rPr lang="zh-CN" altLang="en-US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时间安排表</a:t>
                </a:r>
              </a:p>
            </p:txBody>
          </p:sp>
          <p:sp>
            <p:nvSpPr>
              <p:cNvPr id="117" name="TextBox 31"/>
              <p:cNvSpPr txBox="1">
                <a:spLocks noChangeArrowheads="1"/>
              </p:cNvSpPr>
              <p:nvPr/>
            </p:nvSpPr>
            <p:spPr bwMode="auto">
              <a:xfrm>
                <a:off x="2900260" y="5005332"/>
                <a:ext cx="1498600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BFBFB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</a:p>
            </p:txBody>
          </p:sp>
        </p:grpSp>
        <p:cxnSp>
          <p:nvCxnSpPr>
            <p:cNvPr id="113" name="直接连接符 112"/>
            <p:cNvCxnSpPr/>
            <p:nvPr/>
          </p:nvCxnSpPr>
          <p:spPr>
            <a:xfrm rot="16200000" flipH="1">
              <a:off x="3432073" y="2628844"/>
              <a:ext cx="433388" cy="1587"/>
            </a:xfrm>
            <a:prstGeom prst="line">
              <a:avLst/>
            </a:prstGeom>
            <a:noFill/>
            <a:ln w="76200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</p:cxnSp>
      </p:grpSp>
      <p:grpSp>
        <p:nvGrpSpPr>
          <p:cNvPr id="121" name="组合 93"/>
          <p:cNvGrpSpPr>
            <a:grpSpLocks/>
          </p:cNvGrpSpPr>
          <p:nvPr/>
        </p:nvGrpSpPr>
        <p:grpSpPr bwMode="auto">
          <a:xfrm>
            <a:off x="2205537" y="2634706"/>
            <a:ext cx="1787525" cy="3136900"/>
            <a:chOff x="730148" y="2412944"/>
            <a:chExt cx="1787525" cy="3136900"/>
          </a:xfrm>
        </p:grpSpPr>
        <p:grpSp>
          <p:nvGrpSpPr>
            <p:cNvPr id="122" name="组合 80"/>
            <p:cNvGrpSpPr>
              <a:grpSpLocks/>
            </p:cNvGrpSpPr>
            <p:nvPr/>
          </p:nvGrpSpPr>
          <p:grpSpPr bwMode="auto">
            <a:xfrm>
              <a:off x="730148" y="2833632"/>
              <a:ext cx="1787525" cy="2716212"/>
              <a:chOff x="730148" y="2833632"/>
              <a:chExt cx="1787525" cy="2716212"/>
            </a:xfrm>
          </p:grpSpPr>
          <p:grpSp>
            <p:nvGrpSpPr>
              <p:cNvPr id="124" name="组合 6"/>
              <p:cNvGrpSpPr>
                <a:grpSpLocks/>
              </p:cNvGrpSpPr>
              <p:nvPr/>
            </p:nvGrpSpPr>
            <p:grpSpPr bwMode="auto">
              <a:xfrm>
                <a:off x="730148" y="2833632"/>
                <a:ext cx="1787525" cy="2716212"/>
                <a:chOff x="3336876" y="2908348"/>
                <a:chExt cx="1787857" cy="2715904"/>
              </a:xfrm>
            </p:grpSpPr>
            <p:sp>
              <p:nvSpPr>
                <p:cNvPr id="128" name="圆角矩形 127"/>
                <p:cNvSpPr/>
                <p:nvPr/>
              </p:nvSpPr>
              <p:spPr>
                <a:xfrm>
                  <a:off x="3336876" y="2908348"/>
                  <a:ext cx="1787857" cy="2715904"/>
                </a:xfrm>
                <a:prstGeom prst="roundRect">
                  <a:avLst/>
                </a:prstGeom>
                <a:solidFill>
                  <a:srgbClr val="FFFFFF"/>
                </a:solidFill>
                <a:ln w="76200" cap="flat" cmpd="sng" algn="ctr">
                  <a:solidFill>
                    <a:srgbClr val="FFFFFF">
                      <a:lumMod val="75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9" name="圆角矩形 128"/>
                <p:cNvSpPr/>
                <p:nvPr/>
              </p:nvSpPr>
              <p:spPr>
                <a:xfrm>
                  <a:off x="3419441" y="2979777"/>
                  <a:ext cx="1622726" cy="923820"/>
                </a:xfrm>
                <a:prstGeom prst="roundRect">
                  <a:avLst>
                    <a:gd name="adj" fmla="val 24503"/>
                  </a:avLst>
                </a:prstGeom>
                <a:solidFill>
                  <a:srgbClr val="E60012"/>
                </a:solidFill>
                <a:ln w="762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0" name="矩形 129"/>
                <p:cNvSpPr/>
                <p:nvPr/>
              </p:nvSpPr>
              <p:spPr>
                <a:xfrm>
                  <a:off x="3411503" y="3494069"/>
                  <a:ext cx="1638604" cy="1914308"/>
                </a:xfrm>
                <a:prstGeom prst="rect">
                  <a:avLst/>
                </a:prstGeom>
                <a:solidFill>
                  <a:srgbClr val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25" name="TextBox 7"/>
              <p:cNvSpPr txBox="1">
                <a:spLocks noChangeArrowheads="1"/>
              </p:cNvSpPr>
              <p:nvPr/>
            </p:nvSpPr>
            <p:spPr bwMode="auto">
              <a:xfrm>
                <a:off x="873023" y="3522607"/>
                <a:ext cx="1501775" cy="156966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marL="0" lvl="1" indent="0" algn="ctr">
                  <a:lnSpc>
                    <a:spcPct val="150000"/>
                  </a:lnSpc>
                  <a:buClr>
                    <a:srgbClr val="E60012"/>
                  </a:buClr>
                  <a:buSzPct val="80000"/>
                  <a:tabLst>
                    <a:tab pos="541338" algn="l"/>
                  </a:tabLst>
                  <a:defRPr/>
                </a:pPr>
                <a:r>
                  <a:rPr lang="zh-CN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根据经理划分的大任务，分解成不同的小任务</a:t>
                </a:r>
              </a:p>
            </p:txBody>
          </p:sp>
          <p:sp>
            <p:nvSpPr>
              <p:cNvPr id="126" name="TextBox 8"/>
              <p:cNvSpPr txBox="1">
                <a:spLocks noChangeArrowheads="1"/>
              </p:cNvSpPr>
              <p:nvPr/>
            </p:nvSpPr>
            <p:spPr bwMode="auto">
              <a:xfrm>
                <a:off x="873423" y="3030918"/>
                <a:ext cx="1500975" cy="553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342900" indent="-342900" eaLnBrk="0" hangingPunct="0">
                  <a:tabLst>
                    <a:tab pos="541338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eaLnBrk="0" hangingPunct="0">
                  <a:tabLst>
                    <a:tab pos="541338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tabLst>
                    <a:tab pos="541338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tabLst>
                    <a:tab pos="541338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tabLst>
                    <a:tab pos="541338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41338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41338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41338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41338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lvl="1" algn="ctr" eaLnBrk="1" hangingPunct="1">
                  <a:buClr>
                    <a:srgbClr val="E60012"/>
                  </a:buClr>
                  <a:buSzPct val="80000"/>
                  <a:tabLst/>
                </a:pPr>
                <a:r>
                  <a:rPr lang="zh-CN" altLang="en-US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任务划分</a:t>
                </a:r>
              </a:p>
              <a:p>
                <a:pPr marL="0" marR="0" lvl="1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E60012"/>
                  </a:buClr>
                  <a:buSzPct val="80000"/>
                  <a:buFontTx/>
                  <a:buNone/>
                  <a:tabLst>
                    <a:tab pos="541338" algn="l"/>
                  </a:tabLst>
                  <a:defRPr/>
                </a:pPr>
                <a:endPara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7" name="TextBox 41"/>
              <p:cNvSpPr txBox="1">
                <a:spLocks noChangeArrowheads="1"/>
              </p:cNvSpPr>
              <p:nvPr/>
            </p:nvSpPr>
            <p:spPr bwMode="auto">
              <a:xfrm>
                <a:off x="874611" y="4992632"/>
                <a:ext cx="1498600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BFBFB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</a:p>
            </p:txBody>
          </p:sp>
        </p:grpSp>
        <p:cxnSp>
          <p:nvCxnSpPr>
            <p:cNvPr id="123" name="直接连接符 122"/>
            <p:cNvCxnSpPr/>
            <p:nvPr/>
          </p:nvCxnSpPr>
          <p:spPr>
            <a:xfrm rot="16200000" flipH="1">
              <a:off x="1406423" y="2628844"/>
              <a:ext cx="433388" cy="1588"/>
            </a:xfrm>
            <a:prstGeom prst="line">
              <a:avLst/>
            </a:prstGeom>
            <a:noFill/>
            <a:ln w="76200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</p:cxnSp>
      </p:grpSp>
      <p:sp>
        <p:nvSpPr>
          <p:cNvPr id="131" name="文本框 130"/>
          <p:cNvSpPr txBox="1"/>
          <p:nvPr/>
        </p:nvSpPr>
        <p:spPr>
          <a:xfrm>
            <a:off x="250521" y="1256607"/>
            <a:ext cx="32624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如何更有效的开展工作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58125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1"/>
          <p:cNvGrpSpPr>
            <a:grpSpLocks/>
          </p:cNvGrpSpPr>
          <p:nvPr/>
        </p:nvGrpSpPr>
        <p:grpSpPr bwMode="auto">
          <a:xfrm>
            <a:off x="419620" y="1308405"/>
            <a:ext cx="9901825" cy="2186357"/>
            <a:chOff x="207" y="978"/>
            <a:chExt cx="2630" cy="2675"/>
          </a:xfrm>
        </p:grpSpPr>
        <p:sp>
          <p:nvSpPr>
            <p:cNvPr id="6" name="Rectangle 19"/>
            <p:cNvSpPr>
              <a:spLocks noChangeArrowheads="1"/>
            </p:cNvSpPr>
            <p:nvPr/>
          </p:nvSpPr>
          <p:spPr bwMode="gray">
            <a:xfrm>
              <a:off x="207" y="978"/>
              <a:ext cx="2630" cy="71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>
              <a:solidFill>
                <a:srgbClr val="C0C0C0"/>
              </a:solidFill>
              <a:miter lim="800000"/>
              <a:headEnd/>
              <a:tailEnd/>
            </a:ln>
          </p:spPr>
          <p:txBody>
            <a:bodyPr lIns="288000" tIns="0" rIns="0" bIns="0" anchor="ctr"/>
            <a:lstStyle/>
            <a:p>
              <a:pPr lvl="0" defTabSz="80168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400" b="1" kern="0" noProof="1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对部门新员工管理的相关建议</a:t>
              </a:r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gray">
            <a:xfrm>
              <a:off x="207" y="1691"/>
              <a:ext cx="2630" cy="196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12700">
              <a:solidFill>
                <a:srgbClr val="C0C0C0"/>
              </a:solidFill>
              <a:miter lim="800000"/>
              <a:headEnd/>
              <a:tailEnd/>
            </a:ln>
          </p:spPr>
          <p:txBody>
            <a:bodyPr lIns="108000" tIns="108000" rIns="144000" bIns="72000"/>
            <a:lstStyle/>
            <a:p>
              <a:pPr lvl="0" fontAlgn="base">
                <a:lnSpc>
                  <a:spcPct val="950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>
                    <a:lumMod val="65000"/>
                    <a:lumOff val="35000"/>
                  </a:srgbClr>
                </a:buClr>
                <a:defRPr/>
              </a:pPr>
              <a:r>
                <a:rPr lang="zh-CN" altLang="en-US" kern="0" noProof="1" smtClean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endParaRPr lang="en-US" altLang="zh-CN" kern="0" noProof="1" smtClean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fontAlgn="base">
                <a:lnSpc>
                  <a:spcPct val="950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>
                    <a:lumMod val="65000"/>
                    <a:lumOff val="35000"/>
                  </a:srgbClr>
                </a:buClr>
                <a:defRPr/>
              </a:pPr>
              <a:r>
                <a:rPr lang="en-US" altLang="zh-CN" kern="0" noProof="1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kern="0" noProof="1" smtClean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zh-CN" altLang="en-US" kern="0" noProof="1" smtClean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</a:t>
              </a:r>
              <a:r>
                <a:rPr lang="zh-CN" altLang="en-US" kern="0" noProof="1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增加与新员工的沟通频率，解决新员工的疑惑，倾听新员工对部门的</a:t>
              </a:r>
              <a:r>
                <a:rPr lang="zh-CN" altLang="en-US" kern="0" noProof="1" smtClean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建议</a:t>
              </a:r>
              <a:endParaRPr lang="zh-CN" altLang="en-US" kern="0" noProof="1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Group 51"/>
          <p:cNvGrpSpPr>
            <a:grpSpLocks/>
          </p:cNvGrpSpPr>
          <p:nvPr/>
        </p:nvGrpSpPr>
        <p:grpSpPr bwMode="auto">
          <a:xfrm>
            <a:off x="419620" y="4077518"/>
            <a:ext cx="9901825" cy="2186357"/>
            <a:chOff x="207" y="978"/>
            <a:chExt cx="2630" cy="2675"/>
          </a:xfrm>
        </p:grpSpPr>
        <p:sp>
          <p:nvSpPr>
            <p:cNvPr id="9" name="Rectangle 19"/>
            <p:cNvSpPr>
              <a:spLocks noChangeArrowheads="1"/>
            </p:cNvSpPr>
            <p:nvPr/>
          </p:nvSpPr>
          <p:spPr bwMode="gray">
            <a:xfrm>
              <a:off x="207" y="978"/>
              <a:ext cx="2630" cy="71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>
              <a:solidFill>
                <a:srgbClr val="C0C0C0"/>
              </a:solidFill>
              <a:miter lim="800000"/>
              <a:headEnd/>
              <a:tailEnd/>
            </a:ln>
          </p:spPr>
          <p:txBody>
            <a:bodyPr lIns="288000" tIns="0" rIns="0" bIns="0" anchor="ctr"/>
            <a:lstStyle/>
            <a:p>
              <a:pPr lvl="0" defTabSz="80168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400" b="1" kern="0" noProof="1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对部门管理工作的其他建议</a:t>
              </a:r>
            </a:p>
          </p:txBody>
        </p:sp>
        <p:sp>
          <p:nvSpPr>
            <p:cNvPr id="10" name="Rectangle 5"/>
            <p:cNvSpPr>
              <a:spLocks noChangeArrowheads="1"/>
            </p:cNvSpPr>
            <p:nvPr/>
          </p:nvSpPr>
          <p:spPr bwMode="gray">
            <a:xfrm>
              <a:off x="207" y="1691"/>
              <a:ext cx="2630" cy="196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12700">
              <a:solidFill>
                <a:srgbClr val="C0C0C0"/>
              </a:solidFill>
              <a:miter lim="800000"/>
              <a:headEnd/>
              <a:tailEnd/>
            </a:ln>
          </p:spPr>
          <p:txBody>
            <a:bodyPr lIns="108000" tIns="108000" rIns="144000" bIns="72000"/>
            <a:lstStyle/>
            <a:p>
              <a:pPr lvl="0" fontAlgn="base">
                <a:lnSpc>
                  <a:spcPct val="950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>
                    <a:lumMod val="65000"/>
                    <a:lumOff val="35000"/>
                  </a:srgbClr>
                </a:buClr>
                <a:defRPr/>
              </a:pPr>
              <a:r>
                <a:rPr lang="zh-CN" altLang="en-US" kern="0" noProof="1" smtClean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endParaRPr lang="en-US" altLang="zh-CN" kern="0" noProof="1" smtClean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fontAlgn="base">
                <a:lnSpc>
                  <a:spcPct val="950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>
                    <a:lumMod val="65000"/>
                    <a:lumOff val="35000"/>
                  </a:srgbClr>
                </a:buClr>
                <a:defRPr/>
              </a:pPr>
              <a:r>
                <a:rPr lang="zh-CN" altLang="en-US" kern="0" noProof="1" smtClean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对于</a:t>
              </a:r>
              <a:r>
                <a:rPr lang="zh-CN" altLang="en-US" kern="0" noProof="1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合作开发产品，需要每个人都熟悉需求，不能在不熟悉需求的情况下开发</a:t>
              </a:r>
            </a:p>
            <a:p>
              <a:pPr lvl="0" fontAlgn="base">
                <a:lnSpc>
                  <a:spcPct val="950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00">
                    <a:lumMod val="65000"/>
                    <a:lumOff val="35000"/>
                  </a:srgbClr>
                </a:buClr>
                <a:defRPr/>
              </a:pPr>
              <a:endParaRPr lang="zh-CN" altLang="en-US" kern="0" noProof="1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320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362607"/>
            <a:ext cx="12171428" cy="3526292"/>
          </a:xfrm>
          <a:prstGeom prst="rect">
            <a:avLst/>
          </a:prstGeom>
        </p:spPr>
      </p:pic>
      <p:sp>
        <p:nvSpPr>
          <p:cNvPr id="3" name="标题 4"/>
          <p:cNvSpPr txBox="1">
            <a:spLocks/>
          </p:cNvSpPr>
          <p:nvPr/>
        </p:nvSpPr>
        <p:spPr>
          <a:xfrm>
            <a:off x="0" y="3035943"/>
            <a:ext cx="12192000" cy="3822057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5400000" scaled="1"/>
            <a:tileRect/>
          </a:gradFill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/>
            </a:r>
            <a:br>
              <a:rPr kumimoji="0" lang="en-US" altLang="zh-CN" sz="36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</a:br>
            <a:r>
              <a:rPr kumimoji="0" lang="en-US" altLang="zh-CN" sz="36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     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4" name="矩形 3">
            <a:hlinkClick r:id="" action="ppaction://hlinkshowjump?jump=nextslide"/>
          </p:cNvPr>
          <p:cNvSpPr/>
          <p:nvPr/>
        </p:nvSpPr>
        <p:spPr bwMode="auto">
          <a:xfrm>
            <a:off x="7301423" y="6292449"/>
            <a:ext cx="484094" cy="43821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zh-CN" altLang="en-US" sz="2200" dirty="0" smtClean="0">
              <a:solidFill>
                <a:srgbClr val="FFFFFF">
                  <a:alpha val="98824"/>
                </a:srgb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020208"/>
            <a:ext cx="12517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 smtClean="0">
                <a:solidFill>
                  <a:schemeClr val="bg1"/>
                </a:solidFill>
                <a:latin typeface="华文琥珀" pitchFamily="2" charset="-122"/>
                <a:ea typeface="华文琥珀" pitchFamily="2" charset="-122"/>
              </a:rPr>
              <a:t>以专业践行成功，以勇气挑战新高度</a:t>
            </a:r>
            <a:endParaRPr lang="zh-CN" altLang="en-US" sz="4800" dirty="0">
              <a:solidFill>
                <a:schemeClr val="bg1"/>
              </a:solidFill>
              <a:latin typeface="华文琥珀" pitchFamily="2" charset="-122"/>
              <a:ea typeface="华文琥珀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4"/>
          <p:cNvGrpSpPr>
            <a:grpSpLocks/>
          </p:cNvGrpSpPr>
          <p:nvPr/>
        </p:nvGrpSpPr>
        <p:grpSpPr bwMode="auto">
          <a:xfrm>
            <a:off x="-3278407" y="1088032"/>
            <a:ext cx="10751619" cy="5644054"/>
            <a:chOff x="-1509" y="997"/>
            <a:chExt cx="4677" cy="3039"/>
          </a:xfrm>
        </p:grpSpPr>
        <p:sp>
          <p:nvSpPr>
            <p:cNvPr id="59" name="AutoShape 5"/>
            <p:cNvSpPr>
              <a:spLocks noChangeArrowheads="1"/>
            </p:cNvSpPr>
            <p:nvPr/>
          </p:nvSpPr>
          <p:spPr bwMode="ltGray">
            <a:xfrm rot="5400000">
              <a:off x="-1561" y="1049"/>
              <a:ext cx="3039" cy="2935"/>
            </a:xfrm>
            <a:custGeom>
              <a:avLst/>
              <a:gdLst>
                <a:gd name="G0" fmla="+- 10478 0 0"/>
                <a:gd name="G1" fmla="+- -11739500 0 0"/>
                <a:gd name="G2" fmla="+- 0 0 -11739500"/>
                <a:gd name="T0" fmla="*/ 0 256 1"/>
                <a:gd name="T1" fmla="*/ 180 256 1"/>
                <a:gd name="G3" fmla="+- -11739500 T0 T1"/>
                <a:gd name="T2" fmla="*/ 0 256 1"/>
                <a:gd name="T3" fmla="*/ 90 256 1"/>
                <a:gd name="G4" fmla="+- -11739500 T2 T3"/>
                <a:gd name="G5" fmla="*/ G4 2 1"/>
                <a:gd name="T4" fmla="*/ 90 256 1"/>
                <a:gd name="T5" fmla="*/ 0 256 1"/>
                <a:gd name="G6" fmla="+- -11739500 T4 T5"/>
                <a:gd name="G7" fmla="*/ G6 2 1"/>
                <a:gd name="G8" fmla="abs -1173950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10478"/>
                <a:gd name="G18" fmla="*/ 10478 1 2"/>
                <a:gd name="G19" fmla="+- G18 5400 0"/>
                <a:gd name="G20" fmla="cos G19 -11739500"/>
                <a:gd name="G21" fmla="sin G19 -11739500"/>
                <a:gd name="G22" fmla="+- G20 10800 0"/>
                <a:gd name="G23" fmla="+- G21 10800 0"/>
                <a:gd name="G24" fmla="+- 10800 0 G20"/>
                <a:gd name="G25" fmla="+- 10478 10800 0"/>
                <a:gd name="G26" fmla="?: G9 G17 G25"/>
                <a:gd name="G27" fmla="?: G9 0 21600"/>
                <a:gd name="G28" fmla="cos 10800 -11739500"/>
                <a:gd name="G29" fmla="sin 10800 -11739500"/>
                <a:gd name="G30" fmla="sin 10478 -11739500"/>
                <a:gd name="G31" fmla="+- G28 10800 0"/>
                <a:gd name="G32" fmla="+- G29 10800 0"/>
                <a:gd name="G33" fmla="+- G30 10800 0"/>
                <a:gd name="G34" fmla="?: G4 0 G31"/>
                <a:gd name="G35" fmla="?: -11739500 G34 0"/>
                <a:gd name="G36" fmla="?: G6 G35 G31"/>
                <a:gd name="G37" fmla="+- 21600 0 G36"/>
                <a:gd name="G38" fmla="?: G4 0 G33"/>
                <a:gd name="G39" fmla="?: -1173950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162 w 21600"/>
                <a:gd name="T15" fmla="*/ 10638 h 21600"/>
                <a:gd name="T16" fmla="*/ 10800 w 21600"/>
                <a:gd name="T17" fmla="*/ 322 h 21600"/>
                <a:gd name="T18" fmla="*/ 21438 w 21600"/>
                <a:gd name="T19" fmla="*/ 10638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323" y="10641"/>
                  </a:moveTo>
                  <a:cubicBezTo>
                    <a:pt x="410" y="4916"/>
                    <a:pt x="5075" y="321"/>
                    <a:pt x="10800" y="322"/>
                  </a:cubicBezTo>
                  <a:cubicBezTo>
                    <a:pt x="16524" y="322"/>
                    <a:pt x="21189" y="4916"/>
                    <a:pt x="21276" y="10641"/>
                  </a:cubicBezTo>
                  <a:lnTo>
                    <a:pt x="21598" y="10636"/>
                  </a:lnTo>
                  <a:cubicBezTo>
                    <a:pt x="21509" y="4736"/>
                    <a:pt x="16700" y="-1"/>
                    <a:pt x="10799" y="0"/>
                  </a:cubicBezTo>
                  <a:cubicBezTo>
                    <a:pt x="4899" y="0"/>
                    <a:pt x="90" y="4736"/>
                    <a:pt x="1" y="10636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2">
                    <a:gamma/>
                    <a:tint val="45490"/>
                    <a:invGamma/>
                  </a:schemeClr>
                </a:gs>
                <a:gs pos="50000">
                  <a:schemeClr val="bg2"/>
                </a:gs>
                <a:gs pos="100000">
                  <a:schemeClr val="bg2">
                    <a:gamma/>
                    <a:tint val="45490"/>
                    <a:invGamma/>
                  </a:schemeClr>
                </a:gs>
              </a:gsLst>
              <a:lin ang="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0" name="AutoShape 6"/>
            <p:cNvSpPr>
              <a:spLocks noChangeArrowheads="1"/>
            </p:cNvSpPr>
            <p:nvPr/>
          </p:nvSpPr>
          <p:spPr bwMode="ltGray">
            <a:xfrm rot="5400000" flipH="1">
              <a:off x="-1270" y="1203"/>
              <a:ext cx="2540" cy="2475"/>
            </a:xfrm>
            <a:custGeom>
              <a:avLst/>
              <a:gdLst>
                <a:gd name="G0" fmla="+- 56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6"/>
                <a:gd name="G18" fmla="*/ 56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6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6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5372 w 21600"/>
                <a:gd name="T15" fmla="*/ 10800 h 21600"/>
                <a:gd name="T16" fmla="*/ 10800 w 21600"/>
                <a:gd name="T17" fmla="*/ 10744 h 21600"/>
                <a:gd name="T18" fmla="*/ 16228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10744" y="10800"/>
                  </a:moveTo>
                  <a:cubicBezTo>
                    <a:pt x="10744" y="10769"/>
                    <a:pt x="10769" y="10744"/>
                    <a:pt x="10800" y="10744"/>
                  </a:cubicBezTo>
                  <a:cubicBezTo>
                    <a:pt x="10830" y="10743"/>
                    <a:pt x="10855" y="10769"/>
                    <a:pt x="10856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hlink">
                    <a:alpha val="36000"/>
                  </a:schemeClr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5400000" scaled="1"/>
            </a:gra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</a:endParaRPr>
            </a:p>
          </p:txBody>
        </p:sp>
        <p:grpSp>
          <p:nvGrpSpPr>
            <p:cNvPr id="61" name="Group 7"/>
            <p:cNvGrpSpPr>
              <a:grpSpLocks/>
            </p:cNvGrpSpPr>
            <p:nvPr/>
          </p:nvGrpSpPr>
          <p:grpSpPr bwMode="auto">
            <a:xfrm>
              <a:off x="912" y="1071"/>
              <a:ext cx="1773" cy="427"/>
              <a:chOff x="912" y="1071"/>
              <a:chExt cx="1773" cy="427"/>
            </a:xfrm>
          </p:grpSpPr>
          <p:sp>
            <p:nvSpPr>
              <p:cNvPr id="98" name="AutoShape 8"/>
              <p:cNvSpPr>
                <a:spLocks noChangeArrowheads="1"/>
              </p:cNvSpPr>
              <p:nvPr/>
            </p:nvSpPr>
            <p:spPr bwMode="gray">
              <a:xfrm>
                <a:off x="1112" y="1071"/>
                <a:ext cx="1573" cy="427"/>
              </a:xfrm>
              <a:prstGeom prst="roundRect">
                <a:avLst>
                  <a:gd name="adj" fmla="val 50000"/>
                </a:avLst>
              </a:prstGeom>
              <a:noFill/>
              <a:ln w="28575" algn="ctr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zh-CN" altLang="en-US" sz="2800" b="1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个人介绍</a:t>
                </a:r>
                <a:endParaRPr lang="en-US" altLang="zh-CN" sz="2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99" name="Group 9"/>
              <p:cNvGrpSpPr>
                <a:grpSpLocks/>
              </p:cNvGrpSpPr>
              <p:nvPr/>
            </p:nvGrpSpPr>
            <p:grpSpPr bwMode="auto">
              <a:xfrm>
                <a:off x="912" y="1193"/>
                <a:ext cx="240" cy="243"/>
                <a:chOff x="2078" y="1644"/>
                <a:chExt cx="1615" cy="1650"/>
              </a:xfrm>
            </p:grpSpPr>
            <p:sp>
              <p:nvSpPr>
                <p:cNvPr id="100" name="Oval 10"/>
                <p:cNvSpPr>
                  <a:spLocks noChangeArrowheads="1"/>
                </p:cNvSpPr>
                <p:nvPr/>
              </p:nvSpPr>
              <p:spPr bwMode="gray">
                <a:xfrm>
                  <a:off x="2078" y="1644"/>
                  <a:ext cx="1615" cy="162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767676"/>
                    </a:gs>
                    <a:gs pos="50000">
                      <a:srgbClr val="FFFFFF"/>
                    </a:gs>
                    <a:gs pos="100000">
                      <a:srgbClr val="767676"/>
                    </a:gs>
                  </a:gsLst>
                  <a:lin ang="5400000" scaled="1"/>
                </a:gradFill>
                <a:ln w="57150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" name="Oval 11"/>
                <p:cNvSpPr>
                  <a:spLocks noChangeArrowheads="1"/>
                </p:cNvSpPr>
                <p:nvPr/>
              </p:nvSpPr>
              <p:spPr bwMode="gray">
                <a:xfrm>
                  <a:off x="2170" y="1851"/>
                  <a:ext cx="1430" cy="1443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A2A2A2"/>
                    </a:gs>
                    <a:gs pos="50000">
                      <a:srgbClr val="FFFFFF"/>
                    </a:gs>
                    <a:gs pos="100000">
                      <a:srgbClr val="A2A2A2"/>
                    </a:gs>
                  </a:gsLst>
                  <a:lin ang="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2" name="Oval 12"/>
                <p:cNvSpPr>
                  <a:spLocks noChangeArrowheads="1"/>
                </p:cNvSpPr>
                <p:nvPr/>
              </p:nvSpPr>
              <p:spPr bwMode="gray">
                <a:xfrm>
                  <a:off x="2253" y="1820"/>
                  <a:ext cx="1265" cy="127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tint val="0"/>
                        <a:invGamma/>
                      </a:schemeClr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pPr>
                    <a:defRPr/>
                  </a:pPr>
                  <a:endParaRPr lang="zh-CN" altLang="en-US">
                    <a:latin typeface="Arial" charset="0"/>
                  </a:endParaRPr>
                </a:p>
              </p:txBody>
            </p:sp>
            <p:sp>
              <p:nvSpPr>
                <p:cNvPr id="103" name="Oval 13"/>
                <p:cNvSpPr>
                  <a:spLocks noChangeArrowheads="1"/>
                </p:cNvSpPr>
                <p:nvPr/>
              </p:nvSpPr>
              <p:spPr bwMode="gray">
                <a:xfrm>
                  <a:off x="2254" y="1767"/>
                  <a:ext cx="1262" cy="127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FFCC00"/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4" name="Oval 14"/>
                <p:cNvSpPr>
                  <a:spLocks noChangeArrowheads="1"/>
                </p:cNvSpPr>
                <p:nvPr/>
              </p:nvSpPr>
              <p:spPr bwMode="gray">
                <a:xfrm>
                  <a:off x="2334" y="1913"/>
                  <a:ext cx="1097" cy="111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54118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54118"/>
                        <a:invGamma/>
                      </a:schemeClr>
                    </a:gs>
                  </a:gsLst>
                  <a:lin ang="189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pPr>
                    <a:defRPr/>
                  </a:pPr>
                  <a:endParaRPr lang="zh-CN" altLang="en-US">
                    <a:latin typeface="Arial" charset="0"/>
                  </a:endParaRPr>
                </a:p>
              </p:txBody>
            </p:sp>
            <p:sp>
              <p:nvSpPr>
                <p:cNvPr id="105" name="Oval 15"/>
                <p:cNvSpPr>
                  <a:spLocks noChangeArrowheads="1"/>
                </p:cNvSpPr>
                <p:nvPr/>
              </p:nvSpPr>
              <p:spPr bwMode="gray">
                <a:xfrm>
                  <a:off x="2337" y="2031"/>
                  <a:ext cx="1096" cy="110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CC00"/>
                    </a:gs>
                    <a:gs pos="100000">
                      <a:srgbClr val="7C6300"/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2" name="Group 16"/>
            <p:cNvGrpSpPr>
              <a:grpSpLocks/>
            </p:cNvGrpSpPr>
            <p:nvPr/>
          </p:nvGrpSpPr>
          <p:grpSpPr bwMode="auto">
            <a:xfrm>
              <a:off x="1248" y="1844"/>
              <a:ext cx="1920" cy="460"/>
              <a:chOff x="1248" y="1844"/>
              <a:chExt cx="1920" cy="460"/>
            </a:xfrm>
          </p:grpSpPr>
          <p:sp>
            <p:nvSpPr>
              <p:cNvPr id="90" name="AutoShape 17"/>
              <p:cNvSpPr>
                <a:spLocks noChangeArrowheads="1"/>
              </p:cNvSpPr>
              <p:nvPr/>
            </p:nvSpPr>
            <p:spPr bwMode="gray">
              <a:xfrm>
                <a:off x="1440" y="1844"/>
                <a:ext cx="1728" cy="460"/>
              </a:xfrm>
              <a:prstGeom prst="roundRect">
                <a:avLst>
                  <a:gd name="adj" fmla="val 50000"/>
                </a:avLst>
              </a:prstGeom>
              <a:noFill/>
              <a:ln w="28575" algn="ctr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 b="1" dirty="0" smtClean="0"/>
              </a:p>
            </p:txBody>
          </p:sp>
          <p:grpSp>
            <p:nvGrpSpPr>
              <p:cNvPr id="91" name="Group 18"/>
              <p:cNvGrpSpPr>
                <a:grpSpLocks/>
              </p:cNvGrpSpPr>
              <p:nvPr/>
            </p:nvGrpSpPr>
            <p:grpSpPr bwMode="auto">
              <a:xfrm>
                <a:off x="1248" y="1928"/>
                <a:ext cx="240" cy="240"/>
                <a:chOff x="2078" y="3243"/>
                <a:chExt cx="1615" cy="1632"/>
              </a:xfrm>
            </p:grpSpPr>
            <p:sp>
              <p:nvSpPr>
                <p:cNvPr id="92" name="Oval 19"/>
                <p:cNvSpPr>
                  <a:spLocks noChangeArrowheads="1"/>
                </p:cNvSpPr>
                <p:nvPr/>
              </p:nvSpPr>
              <p:spPr bwMode="gray">
                <a:xfrm>
                  <a:off x="2078" y="3243"/>
                  <a:ext cx="1615" cy="163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767676"/>
                    </a:gs>
                    <a:gs pos="50000">
                      <a:srgbClr val="FFFFFF"/>
                    </a:gs>
                    <a:gs pos="100000">
                      <a:srgbClr val="767676"/>
                    </a:gs>
                  </a:gsLst>
                  <a:lin ang="5400000" scaled="1"/>
                </a:gradFill>
                <a:ln w="57150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3" name="Oval 20"/>
                <p:cNvSpPr>
                  <a:spLocks noChangeArrowheads="1"/>
                </p:cNvSpPr>
                <p:nvPr/>
              </p:nvSpPr>
              <p:spPr bwMode="gray">
                <a:xfrm>
                  <a:off x="2170" y="3388"/>
                  <a:ext cx="1430" cy="144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A2A2A2"/>
                    </a:gs>
                    <a:gs pos="50000">
                      <a:srgbClr val="FFFFFF"/>
                    </a:gs>
                    <a:gs pos="100000">
                      <a:srgbClr val="A2A2A2"/>
                    </a:gs>
                  </a:gsLst>
                  <a:lin ang="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5" name="Oval 22"/>
                <p:cNvSpPr>
                  <a:spLocks noChangeArrowheads="1"/>
                </p:cNvSpPr>
                <p:nvPr/>
              </p:nvSpPr>
              <p:spPr bwMode="gray">
                <a:xfrm>
                  <a:off x="2254" y="3422"/>
                  <a:ext cx="1262" cy="127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48BE67"/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Oval 23"/>
                <p:cNvSpPr>
                  <a:spLocks noChangeArrowheads="1"/>
                </p:cNvSpPr>
                <p:nvPr/>
              </p:nvSpPr>
              <p:spPr bwMode="gray">
                <a:xfrm>
                  <a:off x="2334" y="3560"/>
                  <a:ext cx="1097" cy="1116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54118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54118"/>
                        <a:invGamma/>
                      </a:schemeClr>
                    </a:gs>
                  </a:gsLst>
                  <a:lin ang="189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pPr>
                    <a:defRPr/>
                  </a:pPr>
                  <a:endParaRPr lang="zh-CN" altLang="en-US">
                    <a:latin typeface="Arial" charset="0"/>
                  </a:endParaRPr>
                </a:p>
              </p:txBody>
            </p:sp>
            <p:sp>
              <p:nvSpPr>
                <p:cNvPr id="97" name="Oval 24"/>
                <p:cNvSpPr>
                  <a:spLocks noChangeArrowheads="1"/>
                </p:cNvSpPr>
                <p:nvPr/>
              </p:nvSpPr>
              <p:spPr bwMode="gray">
                <a:xfrm>
                  <a:off x="2337" y="3557"/>
                  <a:ext cx="1096" cy="110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48BE67"/>
                    </a:gs>
                    <a:gs pos="100000">
                      <a:srgbClr val="235C32"/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Group 25"/>
            <p:cNvGrpSpPr>
              <a:grpSpLocks/>
            </p:cNvGrpSpPr>
            <p:nvPr/>
          </p:nvGrpSpPr>
          <p:grpSpPr bwMode="auto">
            <a:xfrm>
              <a:off x="1316" y="2595"/>
              <a:ext cx="1852" cy="490"/>
              <a:chOff x="1316" y="2595"/>
              <a:chExt cx="1852" cy="490"/>
            </a:xfrm>
          </p:grpSpPr>
          <p:sp>
            <p:nvSpPr>
              <p:cNvPr id="82" name="AutoShape 26"/>
              <p:cNvSpPr>
                <a:spLocks noChangeArrowheads="1"/>
              </p:cNvSpPr>
              <p:nvPr/>
            </p:nvSpPr>
            <p:spPr bwMode="gray">
              <a:xfrm>
                <a:off x="1495" y="2595"/>
                <a:ext cx="1673" cy="490"/>
              </a:xfrm>
              <a:prstGeom prst="roundRect">
                <a:avLst>
                  <a:gd name="adj" fmla="val 50000"/>
                </a:avLst>
              </a:prstGeom>
              <a:noFill/>
              <a:ln w="28575" algn="ctr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zh-CN" altLang="en-US" sz="2800" dirty="0" smtClean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主要问题</a:t>
                </a:r>
                <a:endParaRPr lang="zh-CN" altLang="en-US" sz="2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3" name="Group 27"/>
              <p:cNvGrpSpPr>
                <a:grpSpLocks/>
              </p:cNvGrpSpPr>
              <p:nvPr/>
            </p:nvGrpSpPr>
            <p:grpSpPr bwMode="auto">
              <a:xfrm>
                <a:off x="1316" y="2634"/>
                <a:ext cx="240" cy="240"/>
                <a:chOff x="1900" y="4438"/>
                <a:chExt cx="1617" cy="1623"/>
              </a:xfrm>
            </p:grpSpPr>
            <p:sp>
              <p:nvSpPr>
                <p:cNvPr id="84" name="Oval 28"/>
                <p:cNvSpPr>
                  <a:spLocks noChangeArrowheads="1"/>
                </p:cNvSpPr>
                <p:nvPr/>
              </p:nvSpPr>
              <p:spPr bwMode="gray">
                <a:xfrm>
                  <a:off x="1900" y="4438"/>
                  <a:ext cx="1617" cy="1623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767676"/>
                    </a:gs>
                    <a:gs pos="50000">
                      <a:srgbClr val="FFFFFF"/>
                    </a:gs>
                    <a:gs pos="100000">
                      <a:srgbClr val="767676"/>
                    </a:gs>
                  </a:gsLst>
                  <a:lin ang="5400000" scaled="1"/>
                </a:gradFill>
                <a:ln w="57150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7" name="Oval 31"/>
                <p:cNvSpPr>
                  <a:spLocks noChangeArrowheads="1"/>
                </p:cNvSpPr>
                <p:nvPr/>
              </p:nvSpPr>
              <p:spPr bwMode="gray">
                <a:xfrm>
                  <a:off x="2127" y="4727"/>
                  <a:ext cx="1265" cy="126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21B3E1"/>
                    </a:gs>
                    <a:gs pos="100000">
                      <a:srgbClr val="0F5368"/>
                    </a:gs>
                  </a:gsLst>
                  <a:lin ang="5400000" scaled="1"/>
                </a:gradFill>
                <a:ln w="38100" algn="ctr">
                  <a:noFill/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8" name="Oval 32"/>
                <p:cNvSpPr>
                  <a:spLocks noChangeArrowheads="1"/>
                </p:cNvSpPr>
                <p:nvPr/>
              </p:nvSpPr>
              <p:spPr bwMode="gray">
                <a:xfrm>
                  <a:off x="2253" y="4693"/>
                  <a:ext cx="1100" cy="1108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54118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54118"/>
                        <a:invGamma/>
                      </a:schemeClr>
                    </a:gs>
                  </a:gsLst>
                  <a:lin ang="189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pPr>
                    <a:defRPr/>
                  </a:pPr>
                  <a:endParaRPr lang="zh-CN" altLang="en-US">
                    <a:latin typeface="Arial" charset="0"/>
                  </a:endParaRPr>
                </a:p>
              </p:txBody>
            </p:sp>
            <p:sp>
              <p:nvSpPr>
                <p:cNvPr id="89" name="Oval 33"/>
                <p:cNvSpPr>
                  <a:spLocks noChangeArrowheads="1"/>
                </p:cNvSpPr>
                <p:nvPr/>
              </p:nvSpPr>
              <p:spPr bwMode="gray">
                <a:xfrm>
                  <a:off x="2159" y="4698"/>
                  <a:ext cx="1097" cy="1103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21B3E1"/>
                    </a:gs>
                    <a:gs pos="100000">
                      <a:srgbClr val="10576D"/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4" name="Group 34"/>
            <p:cNvGrpSpPr>
              <a:grpSpLocks/>
            </p:cNvGrpSpPr>
            <p:nvPr/>
          </p:nvGrpSpPr>
          <p:grpSpPr bwMode="auto">
            <a:xfrm>
              <a:off x="987" y="3323"/>
              <a:ext cx="1698" cy="418"/>
              <a:chOff x="987" y="3323"/>
              <a:chExt cx="1698" cy="418"/>
            </a:xfrm>
          </p:grpSpPr>
          <p:sp>
            <p:nvSpPr>
              <p:cNvPr id="74" name="AutoShape 35"/>
              <p:cNvSpPr>
                <a:spLocks noChangeArrowheads="1"/>
              </p:cNvSpPr>
              <p:nvPr/>
            </p:nvSpPr>
            <p:spPr bwMode="gray">
              <a:xfrm>
                <a:off x="1179" y="3323"/>
                <a:ext cx="1506" cy="418"/>
              </a:xfrm>
              <a:prstGeom prst="roundRect">
                <a:avLst>
                  <a:gd name="adj" fmla="val 50000"/>
                </a:avLst>
              </a:prstGeom>
              <a:noFill/>
              <a:ln w="28575" algn="ctr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zh-CN" altLang="en-US" sz="2800" dirty="0" smtClean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工作规划</a:t>
                </a:r>
                <a:endPara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5" name="Group 36"/>
              <p:cNvGrpSpPr>
                <a:grpSpLocks/>
              </p:cNvGrpSpPr>
              <p:nvPr/>
            </p:nvGrpSpPr>
            <p:grpSpPr bwMode="auto">
              <a:xfrm>
                <a:off x="987" y="3340"/>
                <a:ext cx="240" cy="240"/>
                <a:chOff x="324" y="5678"/>
                <a:chExt cx="1612" cy="1636"/>
              </a:xfrm>
            </p:grpSpPr>
            <p:sp>
              <p:nvSpPr>
                <p:cNvPr id="76" name="Oval 37"/>
                <p:cNvSpPr>
                  <a:spLocks noChangeArrowheads="1"/>
                </p:cNvSpPr>
                <p:nvPr/>
              </p:nvSpPr>
              <p:spPr bwMode="gray">
                <a:xfrm>
                  <a:off x="324" y="5678"/>
                  <a:ext cx="1612" cy="163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767676"/>
                    </a:gs>
                    <a:gs pos="50000">
                      <a:srgbClr val="FFFFFF"/>
                    </a:gs>
                    <a:gs pos="100000">
                      <a:srgbClr val="767676"/>
                    </a:gs>
                  </a:gsLst>
                  <a:lin ang="5400000" scaled="1"/>
                </a:gradFill>
                <a:ln w="57150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" name="Oval 38"/>
                <p:cNvSpPr>
                  <a:spLocks noChangeArrowheads="1"/>
                </p:cNvSpPr>
                <p:nvPr/>
              </p:nvSpPr>
              <p:spPr bwMode="gray">
                <a:xfrm>
                  <a:off x="508" y="5827"/>
                  <a:ext cx="1427" cy="144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A2A2A2"/>
                    </a:gs>
                    <a:gs pos="50000">
                      <a:srgbClr val="FFFFFF"/>
                    </a:gs>
                    <a:gs pos="100000">
                      <a:srgbClr val="A2A2A2"/>
                    </a:gs>
                  </a:gsLst>
                  <a:lin ang="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8" name="Oval 39"/>
                <p:cNvSpPr>
                  <a:spLocks noChangeArrowheads="1"/>
                </p:cNvSpPr>
                <p:nvPr/>
              </p:nvSpPr>
              <p:spPr bwMode="gray">
                <a:xfrm>
                  <a:off x="496" y="5797"/>
                  <a:ext cx="1264" cy="1281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tint val="0"/>
                        <a:invGamma/>
                      </a:schemeClr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pPr>
                    <a:defRPr/>
                  </a:pPr>
                  <a:endParaRPr lang="zh-CN" altLang="en-US">
                    <a:latin typeface="Arial" charset="0"/>
                  </a:endParaRPr>
                </a:p>
              </p:txBody>
            </p:sp>
            <p:sp>
              <p:nvSpPr>
                <p:cNvPr id="79" name="Oval 40"/>
                <p:cNvSpPr>
                  <a:spLocks noChangeArrowheads="1"/>
                </p:cNvSpPr>
                <p:nvPr/>
              </p:nvSpPr>
              <p:spPr bwMode="gray">
                <a:xfrm>
                  <a:off x="500" y="5857"/>
                  <a:ext cx="1262" cy="128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8D67E1"/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106" name="矩形 105"/>
          <p:cNvSpPr/>
          <p:nvPr/>
        </p:nvSpPr>
        <p:spPr>
          <a:xfrm>
            <a:off x="3767501" y="2851116"/>
            <a:ext cx="35396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工作回顾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016514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6293" y="126128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个人介绍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761999" y="1095702"/>
            <a:ext cx="10951779" cy="51054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教育背景：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.8 – 2017.6 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电子科技大学   信息与软件工程学院  软件技术  本科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2009.9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–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2013.6 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射洪中学</a:t>
            </a:r>
            <a:endParaRPr kumimoji="0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工作经历：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2017.2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2017.5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用友重庆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PLM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研发中心 实习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spcBef>
                <a:spcPct val="20000"/>
              </a:spcBef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2017.7 - 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今    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友重庆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研发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中心</a:t>
            </a:r>
            <a:endParaRPr kumimoji="0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zh-CN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3278407" y="1088032"/>
            <a:ext cx="10751619" cy="5644054"/>
            <a:chOff x="-1509" y="997"/>
            <a:chExt cx="4677" cy="3039"/>
          </a:xfrm>
        </p:grpSpPr>
        <p:sp>
          <p:nvSpPr>
            <p:cNvPr id="59" name="AutoShape 5"/>
            <p:cNvSpPr>
              <a:spLocks noChangeArrowheads="1"/>
            </p:cNvSpPr>
            <p:nvPr/>
          </p:nvSpPr>
          <p:spPr bwMode="ltGray">
            <a:xfrm rot="5400000">
              <a:off x="-1561" y="1049"/>
              <a:ext cx="3039" cy="2935"/>
            </a:xfrm>
            <a:custGeom>
              <a:avLst/>
              <a:gdLst>
                <a:gd name="G0" fmla="+- 10478 0 0"/>
                <a:gd name="G1" fmla="+- -11739500 0 0"/>
                <a:gd name="G2" fmla="+- 0 0 -11739500"/>
                <a:gd name="T0" fmla="*/ 0 256 1"/>
                <a:gd name="T1" fmla="*/ 180 256 1"/>
                <a:gd name="G3" fmla="+- -11739500 T0 T1"/>
                <a:gd name="T2" fmla="*/ 0 256 1"/>
                <a:gd name="T3" fmla="*/ 90 256 1"/>
                <a:gd name="G4" fmla="+- -11739500 T2 T3"/>
                <a:gd name="G5" fmla="*/ G4 2 1"/>
                <a:gd name="T4" fmla="*/ 90 256 1"/>
                <a:gd name="T5" fmla="*/ 0 256 1"/>
                <a:gd name="G6" fmla="+- -11739500 T4 T5"/>
                <a:gd name="G7" fmla="*/ G6 2 1"/>
                <a:gd name="G8" fmla="abs -1173950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10478"/>
                <a:gd name="G18" fmla="*/ 10478 1 2"/>
                <a:gd name="G19" fmla="+- G18 5400 0"/>
                <a:gd name="G20" fmla="cos G19 -11739500"/>
                <a:gd name="G21" fmla="sin G19 -11739500"/>
                <a:gd name="G22" fmla="+- G20 10800 0"/>
                <a:gd name="G23" fmla="+- G21 10800 0"/>
                <a:gd name="G24" fmla="+- 10800 0 G20"/>
                <a:gd name="G25" fmla="+- 10478 10800 0"/>
                <a:gd name="G26" fmla="?: G9 G17 G25"/>
                <a:gd name="G27" fmla="?: G9 0 21600"/>
                <a:gd name="G28" fmla="cos 10800 -11739500"/>
                <a:gd name="G29" fmla="sin 10800 -11739500"/>
                <a:gd name="G30" fmla="sin 10478 -11739500"/>
                <a:gd name="G31" fmla="+- G28 10800 0"/>
                <a:gd name="G32" fmla="+- G29 10800 0"/>
                <a:gd name="G33" fmla="+- G30 10800 0"/>
                <a:gd name="G34" fmla="?: G4 0 G31"/>
                <a:gd name="G35" fmla="?: -11739500 G34 0"/>
                <a:gd name="G36" fmla="?: G6 G35 G31"/>
                <a:gd name="G37" fmla="+- 21600 0 G36"/>
                <a:gd name="G38" fmla="?: G4 0 G33"/>
                <a:gd name="G39" fmla="?: -1173950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162 w 21600"/>
                <a:gd name="T15" fmla="*/ 10638 h 21600"/>
                <a:gd name="T16" fmla="*/ 10800 w 21600"/>
                <a:gd name="T17" fmla="*/ 322 h 21600"/>
                <a:gd name="T18" fmla="*/ 21438 w 21600"/>
                <a:gd name="T19" fmla="*/ 10638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323" y="10641"/>
                  </a:moveTo>
                  <a:cubicBezTo>
                    <a:pt x="410" y="4916"/>
                    <a:pt x="5075" y="321"/>
                    <a:pt x="10800" y="322"/>
                  </a:cubicBezTo>
                  <a:cubicBezTo>
                    <a:pt x="16524" y="322"/>
                    <a:pt x="21189" y="4916"/>
                    <a:pt x="21276" y="10641"/>
                  </a:cubicBezTo>
                  <a:lnTo>
                    <a:pt x="21598" y="10636"/>
                  </a:lnTo>
                  <a:cubicBezTo>
                    <a:pt x="21509" y="4736"/>
                    <a:pt x="16700" y="-1"/>
                    <a:pt x="10799" y="0"/>
                  </a:cubicBezTo>
                  <a:cubicBezTo>
                    <a:pt x="4899" y="0"/>
                    <a:pt x="90" y="4736"/>
                    <a:pt x="1" y="10636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2">
                    <a:gamma/>
                    <a:tint val="45490"/>
                    <a:invGamma/>
                  </a:schemeClr>
                </a:gs>
                <a:gs pos="50000">
                  <a:schemeClr val="bg2"/>
                </a:gs>
                <a:gs pos="100000">
                  <a:schemeClr val="bg2">
                    <a:gamma/>
                    <a:tint val="45490"/>
                    <a:invGamma/>
                  </a:schemeClr>
                </a:gs>
              </a:gsLst>
              <a:lin ang="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0" name="AutoShape 6"/>
            <p:cNvSpPr>
              <a:spLocks noChangeArrowheads="1"/>
            </p:cNvSpPr>
            <p:nvPr/>
          </p:nvSpPr>
          <p:spPr bwMode="ltGray">
            <a:xfrm rot="5400000" flipH="1">
              <a:off x="-1270" y="1203"/>
              <a:ext cx="2540" cy="2475"/>
            </a:xfrm>
            <a:custGeom>
              <a:avLst/>
              <a:gdLst>
                <a:gd name="G0" fmla="+- 56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6"/>
                <a:gd name="G18" fmla="*/ 56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6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6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5372 w 21600"/>
                <a:gd name="T15" fmla="*/ 10800 h 21600"/>
                <a:gd name="T16" fmla="*/ 10800 w 21600"/>
                <a:gd name="T17" fmla="*/ 10744 h 21600"/>
                <a:gd name="T18" fmla="*/ 16228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10744" y="10800"/>
                  </a:moveTo>
                  <a:cubicBezTo>
                    <a:pt x="10744" y="10769"/>
                    <a:pt x="10769" y="10744"/>
                    <a:pt x="10800" y="10744"/>
                  </a:cubicBezTo>
                  <a:cubicBezTo>
                    <a:pt x="10830" y="10743"/>
                    <a:pt x="10855" y="10769"/>
                    <a:pt x="10856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hlink">
                    <a:alpha val="36000"/>
                  </a:schemeClr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5400000" scaled="1"/>
            </a:gra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</a:endParaRPr>
            </a:p>
          </p:txBody>
        </p:sp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912" y="1071"/>
              <a:ext cx="1730" cy="427"/>
              <a:chOff x="912" y="1071"/>
              <a:chExt cx="1730" cy="427"/>
            </a:xfrm>
          </p:grpSpPr>
          <p:sp>
            <p:nvSpPr>
              <p:cNvPr id="98" name="AutoShape 8"/>
              <p:cNvSpPr>
                <a:spLocks noChangeArrowheads="1"/>
              </p:cNvSpPr>
              <p:nvPr/>
            </p:nvSpPr>
            <p:spPr bwMode="gray">
              <a:xfrm>
                <a:off x="1112" y="1071"/>
                <a:ext cx="1530" cy="427"/>
              </a:xfrm>
              <a:prstGeom prst="roundRect">
                <a:avLst>
                  <a:gd name="adj" fmla="val 50000"/>
                </a:avLst>
              </a:prstGeom>
              <a:noFill/>
              <a:ln w="28575" algn="ctr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zh-CN" altLang="en-US" sz="2800" dirty="0" smtClean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个人介绍</a:t>
                </a:r>
                <a:endParaRPr lang="en-US" altLang="zh-CN" sz="2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4" name="Group 9"/>
              <p:cNvGrpSpPr>
                <a:grpSpLocks/>
              </p:cNvGrpSpPr>
              <p:nvPr/>
            </p:nvGrpSpPr>
            <p:grpSpPr bwMode="auto">
              <a:xfrm>
                <a:off x="912" y="1193"/>
                <a:ext cx="240" cy="243"/>
                <a:chOff x="2078" y="1644"/>
                <a:chExt cx="1615" cy="1650"/>
              </a:xfrm>
            </p:grpSpPr>
            <p:sp>
              <p:nvSpPr>
                <p:cNvPr id="100" name="Oval 10"/>
                <p:cNvSpPr>
                  <a:spLocks noChangeArrowheads="1"/>
                </p:cNvSpPr>
                <p:nvPr/>
              </p:nvSpPr>
              <p:spPr bwMode="gray">
                <a:xfrm>
                  <a:off x="2078" y="1644"/>
                  <a:ext cx="1615" cy="162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767676"/>
                    </a:gs>
                    <a:gs pos="50000">
                      <a:srgbClr val="FFFFFF"/>
                    </a:gs>
                    <a:gs pos="100000">
                      <a:srgbClr val="767676"/>
                    </a:gs>
                  </a:gsLst>
                  <a:lin ang="5400000" scaled="1"/>
                </a:gradFill>
                <a:ln w="57150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" name="Oval 11"/>
                <p:cNvSpPr>
                  <a:spLocks noChangeArrowheads="1"/>
                </p:cNvSpPr>
                <p:nvPr/>
              </p:nvSpPr>
              <p:spPr bwMode="gray">
                <a:xfrm>
                  <a:off x="2170" y="1851"/>
                  <a:ext cx="1430" cy="1443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A2A2A2"/>
                    </a:gs>
                    <a:gs pos="50000">
                      <a:srgbClr val="FFFFFF"/>
                    </a:gs>
                    <a:gs pos="100000">
                      <a:srgbClr val="A2A2A2"/>
                    </a:gs>
                  </a:gsLst>
                  <a:lin ang="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2" name="Oval 12"/>
                <p:cNvSpPr>
                  <a:spLocks noChangeArrowheads="1"/>
                </p:cNvSpPr>
                <p:nvPr/>
              </p:nvSpPr>
              <p:spPr bwMode="gray">
                <a:xfrm>
                  <a:off x="2253" y="1820"/>
                  <a:ext cx="1265" cy="127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tint val="0"/>
                        <a:invGamma/>
                      </a:schemeClr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pPr>
                    <a:defRPr/>
                  </a:pPr>
                  <a:endParaRPr lang="zh-CN" altLang="en-US">
                    <a:latin typeface="Arial" charset="0"/>
                  </a:endParaRPr>
                </a:p>
              </p:txBody>
            </p:sp>
            <p:sp>
              <p:nvSpPr>
                <p:cNvPr id="103" name="Oval 13"/>
                <p:cNvSpPr>
                  <a:spLocks noChangeArrowheads="1"/>
                </p:cNvSpPr>
                <p:nvPr/>
              </p:nvSpPr>
              <p:spPr bwMode="gray">
                <a:xfrm>
                  <a:off x="2254" y="1767"/>
                  <a:ext cx="1262" cy="127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FFCC00"/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4" name="Oval 14"/>
                <p:cNvSpPr>
                  <a:spLocks noChangeArrowheads="1"/>
                </p:cNvSpPr>
                <p:nvPr/>
              </p:nvSpPr>
              <p:spPr bwMode="gray">
                <a:xfrm>
                  <a:off x="2334" y="1913"/>
                  <a:ext cx="1097" cy="111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54118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54118"/>
                        <a:invGamma/>
                      </a:schemeClr>
                    </a:gs>
                  </a:gsLst>
                  <a:lin ang="189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pPr>
                    <a:defRPr/>
                  </a:pPr>
                  <a:endParaRPr lang="zh-CN" altLang="en-US">
                    <a:latin typeface="Arial" charset="0"/>
                  </a:endParaRPr>
                </a:p>
              </p:txBody>
            </p:sp>
            <p:sp>
              <p:nvSpPr>
                <p:cNvPr id="105" name="Oval 15"/>
                <p:cNvSpPr>
                  <a:spLocks noChangeArrowheads="1"/>
                </p:cNvSpPr>
                <p:nvPr/>
              </p:nvSpPr>
              <p:spPr bwMode="gray">
                <a:xfrm>
                  <a:off x="2337" y="2031"/>
                  <a:ext cx="1096" cy="110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CC00"/>
                    </a:gs>
                    <a:gs pos="100000">
                      <a:srgbClr val="7C6300"/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" name="Group 16"/>
            <p:cNvGrpSpPr>
              <a:grpSpLocks/>
            </p:cNvGrpSpPr>
            <p:nvPr/>
          </p:nvGrpSpPr>
          <p:grpSpPr bwMode="auto">
            <a:xfrm>
              <a:off x="1248" y="1844"/>
              <a:ext cx="1920" cy="460"/>
              <a:chOff x="1248" y="1844"/>
              <a:chExt cx="1920" cy="460"/>
            </a:xfrm>
          </p:grpSpPr>
          <p:sp>
            <p:nvSpPr>
              <p:cNvPr id="90" name="AutoShape 17"/>
              <p:cNvSpPr>
                <a:spLocks noChangeArrowheads="1"/>
              </p:cNvSpPr>
              <p:nvPr/>
            </p:nvSpPr>
            <p:spPr bwMode="gray">
              <a:xfrm>
                <a:off x="1440" y="1844"/>
                <a:ext cx="1728" cy="460"/>
              </a:xfrm>
              <a:prstGeom prst="roundRect">
                <a:avLst>
                  <a:gd name="adj" fmla="val 50000"/>
                </a:avLst>
              </a:prstGeom>
              <a:noFill/>
              <a:ln w="28575" algn="ctr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 b="1" dirty="0" smtClean="0"/>
              </a:p>
            </p:txBody>
          </p:sp>
          <p:grpSp>
            <p:nvGrpSpPr>
              <p:cNvPr id="6" name="Group 18"/>
              <p:cNvGrpSpPr>
                <a:grpSpLocks/>
              </p:cNvGrpSpPr>
              <p:nvPr/>
            </p:nvGrpSpPr>
            <p:grpSpPr bwMode="auto">
              <a:xfrm>
                <a:off x="1248" y="1928"/>
                <a:ext cx="240" cy="240"/>
                <a:chOff x="2078" y="3243"/>
                <a:chExt cx="1615" cy="1632"/>
              </a:xfrm>
            </p:grpSpPr>
            <p:sp>
              <p:nvSpPr>
                <p:cNvPr id="92" name="Oval 19"/>
                <p:cNvSpPr>
                  <a:spLocks noChangeArrowheads="1"/>
                </p:cNvSpPr>
                <p:nvPr/>
              </p:nvSpPr>
              <p:spPr bwMode="gray">
                <a:xfrm>
                  <a:off x="2078" y="3243"/>
                  <a:ext cx="1615" cy="163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767676"/>
                    </a:gs>
                    <a:gs pos="50000">
                      <a:srgbClr val="FFFFFF"/>
                    </a:gs>
                    <a:gs pos="100000">
                      <a:srgbClr val="767676"/>
                    </a:gs>
                  </a:gsLst>
                  <a:lin ang="5400000" scaled="1"/>
                </a:gradFill>
                <a:ln w="57150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3" name="Oval 20"/>
                <p:cNvSpPr>
                  <a:spLocks noChangeArrowheads="1"/>
                </p:cNvSpPr>
                <p:nvPr/>
              </p:nvSpPr>
              <p:spPr bwMode="gray">
                <a:xfrm>
                  <a:off x="2170" y="3388"/>
                  <a:ext cx="1430" cy="144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A2A2A2"/>
                    </a:gs>
                    <a:gs pos="50000">
                      <a:srgbClr val="FFFFFF"/>
                    </a:gs>
                    <a:gs pos="100000">
                      <a:srgbClr val="A2A2A2"/>
                    </a:gs>
                  </a:gsLst>
                  <a:lin ang="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5" name="Oval 22"/>
                <p:cNvSpPr>
                  <a:spLocks noChangeArrowheads="1"/>
                </p:cNvSpPr>
                <p:nvPr/>
              </p:nvSpPr>
              <p:spPr bwMode="gray">
                <a:xfrm>
                  <a:off x="2254" y="3422"/>
                  <a:ext cx="1262" cy="127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48BE67"/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Oval 23"/>
                <p:cNvSpPr>
                  <a:spLocks noChangeArrowheads="1"/>
                </p:cNvSpPr>
                <p:nvPr/>
              </p:nvSpPr>
              <p:spPr bwMode="gray">
                <a:xfrm>
                  <a:off x="2334" y="3560"/>
                  <a:ext cx="1097" cy="1116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54118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54118"/>
                        <a:invGamma/>
                      </a:schemeClr>
                    </a:gs>
                  </a:gsLst>
                  <a:lin ang="189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pPr>
                    <a:defRPr/>
                  </a:pPr>
                  <a:endParaRPr lang="zh-CN" altLang="en-US">
                    <a:latin typeface="Arial" charset="0"/>
                  </a:endParaRPr>
                </a:p>
              </p:txBody>
            </p:sp>
            <p:sp>
              <p:nvSpPr>
                <p:cNvPr id="97" name="Oval 24"/>
                <p:cNvSpPr>
                  <a:spLocks noChangeArrowheads="1"/>
                </p:cNvSpPr>
                <p:nvPr/>
              </p:nvSpPr>
              <p:spPr bwMode="gray">
                <a:xfrm>
                  <a:off x="2337" y="3557"/>
                  <a:ext cx="1096" cy="110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48BE67"/>
                    </a:gs>
                    <a:gs pos="100000">
                      <a:srgbClr val="235C32"/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" name="Group 25"/>
            <p:cNvGrpSpPr>
              <a:grpSpLocks/>
            </p:cNvGrpSpPr>
            <p:nvPr/>
          </p:nvGrpSpPr>
          <p:grpSpPr bwMode="auto">
            <a:xfrm>
              <a:off x="1316" y="2595"/>
              <a:ext cx="1852" cy="490"/>
              <a:chOff x="1316" y="2595"/>
              <a:chExt cx="1852" cy="490"/>
            </a:xfrm>
          </p:grpSpPr>
          <p:sp>
            <p:nvSpPr>
              <p:cNvPr id="82" name="AutoShape 26"/>
              <p:cNvSpPr>
                <a:spLocks noChangeArrowheads="1"/>
              </p:cNvSpPr>
              <p:nvPr/>
            </p:nvSpPr>
            <p:spPr bwMode="gray">
              <a:xfrm>
                <a:off x="1495" y="2595"/>
                <a:ext cx="1673" cy="490"/>
              </a:xfrm>
              <a:prstGeom prst="roundRect">
                <a:avLst>
                  <a:gd name="adj" fmla="val 50000"/>
                </a:avLst>
              </a:prstGeom>
              <a:noFill/>
              <a:ln w="28575" algn="ctr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zh-CN" altLang="en-US" sz="2800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主要问题</a:t>
                </a:r>
              </a:p>
            </p:txBody>
          </p:sp>
          <p:grpSp>
            <p:nvGrpSpPr>
              <p:cNvPr id="8" name="Group 27"/>
              <p:cNvGrpSpPr>
                <a:grpSpLocks/>
              </p:cNvGrpSpPr>
              <p:nvPr/>
            </p:nvGrpSpPr>
            <p:grpSpPr bwMode="auto">
              <a:xfrm>
                <a:off x="1316" y="2634"/>
                <a:ext cx="240" cy="240"/>
                <a:chOff x="1900" y="4438"/>
                <a:chExt cx="1617" cy="1623"/>
              </a:xfrm>
            </p:grpSpPr>
            <p:sp>
              <p:nvSpPr>
                <p:cNvPr id="84" name="Oval 28"/>
                <p:cNvSpPr>
                  <a:spLocks noChangeArrowheads="1"/>
                </p:cNvSpPr>
                <p:nvPr/>
              </p:nvSpPr>
              <p:spPr bwMode="gray">
                <a:xfrm>
                  <a:off x="1900" y="4438"/>
                  <a:ext cx="1617" cy="1623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767676"/>
                    </a:gs>
                    <a:gs pos="50000">
                      <a:srgbClr val="FFFFFF"/>
                    </a:gs>
                    <a:gs pos="100000">
                      <a:srgbClr val="767676"/>
                    </a:gs>
                  </a:gsLst>
                  <a:lin ang="5400000" scaled="1"/>
                </a:gradFill>
                <a:ln w="57150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7" name="Oval 31"/>
                <p:cNvSpPr>
                  <a:spLocks noChangeArrowheads="1"/>
                </p:cNvSpPr>
                <p:nvPr/>
              </p:nvSpPr>
              <p:spPr bwMode="gray">
                <a:xfrm>
                  <a:off x="2127" y="4727"/>
                  <a:ext cx="1265" cy="126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21B3E1"/>
                    </a:gs>
                    <a:gs pos="100000">
                      <a:srgbClr val="0F5368"/>
                    </a:gs>
                  </a:gsLst>
                  <a:lin ang="5400000" scaled="1"/>
                </a:gradFill>
                <a:ln w="38100" algn="ctr">
                  <a:noFill/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8" name="Oval 32"/>
                <p:cNvSpPr>
                  <a:spLocks noChangeArrowheads="1"/>
                </p:cNvSpPr>
                <p:nvPr/>
              </p:nvSpPr>
              <p:spPr bwMode="gray">
                <a:xfrm>
                  <a:off x="2253" y="4693"/>
                  <a:ext cx="1100" cy="1108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54118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54118"/>
                        <a:invGamma/>
                      </a:schemeClr>
                    </a:gs>
                  </a:gsLst>
                  <a:lin ang="189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pPr>
                    <a:defRPr/>
                  </a:pPr>
                  <a:endParaRPr lang="zh-CN" altLang="en-US">
                    <a:latin typeface="Arial" charset="0"/>
                  </a:endParaRPr>
                </a:p>
              </p:txBody>
            </p:sp>
            <p:sp>
              <p:nvSpPr>
                <p:cNvPr id="89" name="Oval 33"/>
                <p:cNvSpPr>
                  <a:spLocks noChangeArrowheads="1"/>
                </p:cNvSpPr>
                <p:nvPr/>
              </p:nvSpPr>
              <p:spPr bwMode="gray">
                <a:xfrm>
                  <a:off x="2159" y="4698"/>
                  <a:ext cx="1097" cy="1103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21B3E1"/>
                    </a:gs>
                    <a:gs pos="100000">
                      <a:srgbClr val="10576D"/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9" name="Group 34"/>
            <p:cNvGrpSpPr>
              <a:grpSpLocks/>
            </p:cNvGrpSpPr>
            <p:nvPr/>
          </p:nvGrpSpPr>
          <p:grpSpPr bwMode="auto">
            <a:xfrm>
              <a:off x="987" y="3323"/>
              <a:ext cx="1655" cy="418"/>
              <a:chOff x="987" y="3323"/>
              <a:chExt cx="1655" cy="418"/>
            </a:xfrm>
          </p:grpSpPr>
          <p:sp>
            <p:nvSpPr>
              <p:cNvPr id="74" name="AutoShape 35"/>
              <p:cNvSpPr>
                <a:spLocks noChangeArrowheads="1"/>
              </p:cNvSpPr>
              <p:nvPr/>
            </p:nvSpPr>
            <p:spPr bwMode="gray">
              <a:xfrm>
                <a:off x="1179" y="3323"/>
                <a:ext cx="1463" cy="418"/>
              </a:xfrm>
              <a:prstGeom prst="roundRect">
                <a:avLst>
                  <a:gd name="adj" fmla="val 50000"/>
                </a:avLst>
              </a:prstGeom>
              <a:noFill/>
              <a:ln w="28575" algn="ctr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zh-CN" altLang="en-US" sz="2800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工作规划</a:t>
                </a:r>
                <a:endParaRPr lang="en-US" altLang="zh-CN" sz="28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0" name="Group 36"/>
              <p:cNvGrpSpPr>
                <a:grpSpLocks/>
              </p:cNvGrpSpPr>
              <p:nvPr/>
            </p:nvGrpSpPr>
            <p:grpSpPr bwMode="auto">
              <a:xfrm>
                <a:off x="987" y="3340"/>
                <a:ext cx="240" cy="240"/>
                <a:chOff x="324" y="5678"/>
                <a:chExt cx="1612" cy="1636"/>
              </a:xfrm>
            </p:grpSpPr>
            <p:sp>
              <p:nvSpPr>
                <p:cNvPr id="76" name="Oval 37"/>
                <p:cNvSpPr>
                  <a:spLocks noChangeArrowheads="1"/>
                </p:cNvSpPr>
                <p:nvPr/>
              </p:nvSpPr>
              <p:spPr bwMode="gray">
                <a:xfrm>
                  <a:off x="324" y="5678"/>
                  <a:ext cx="1612" cy="163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767676"/>
                    </a:gs>
                    <a:gs pos="50000">
                      <a:srgbClr val="FFFFFF"/>
                    </a:gs>
                    <a:gs pos="100000">
                      <a:srgbClr val="767676"/>
                    </a:gs>
                  </a:gsLst>
                  <a:lin ang="5400000" scaled="1"/>
                </a:gradFill>
                <a:ln w="57150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" name="Oval 38"/>
                <p:cNvSpPr>
                  <a:spLocks noChangeArrowheads="1"/>
                </p:cNvSpPr>
                <p:nvPr/>
              </p:nvSpPr>
              <p:spPr bwMode="gray">
                <a:xfrm>
                  <a:off x="508" y="5827"/>
                  <a:ext cx="1427" cy="144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A2A2A2"/>
                    </a:gs>
                    <a:gs pos="50000">
                      <a:srgbClr val="FFFFFF"/>
                    </a:gs>
                    <a:gs pos="100000">
                      <a:srgbClr val="A2A2A2"/>
                    </a:gs>
                  </a:gsLst>
                  <a:lin ang="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8" name="Oval 39"/>
                <p:cNvSpPr>
                  <a:spLocks noChangeArrowheads="1"/>
                </p:cNvSpPr>
                <p:nvPr/>
              </p:nvSpPr>
              <p:spPr bwMode="gray">
                <a:xfrm>
                  <a:off x="496" y="5797"/>
                  <a:ext cx="1264" cy="1281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tint val="0"/>
                        <a:invGamma/>
                      </a:schemeClr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pPr>
                    <a:defRPr/>
                  </a:pPr>
                  <a:endParaRPr lang="zh-CN" altLang="en-US">
                    <a:latin typeface="Arial" charset="0"/>
                  </a:endParaRPr>
                </a:p>
              </p:txBody>
            </p:sp>
            <p:sp>
              <p:nvSpPr>
                <p:cNvPr id="79" name="Oval 40"/>
                <p:cNvSpPr>
                  <a:spLocks noChangeArrowheads="1"/>
                </p:cNvSpPr>
                <p:nvPr/>
              </p:nvSpPr>
              <p:spPr bwMode="gray">
                <a:xfrm>
                  <a:off x="500" y="5857"/>
                  <a:ext cx="1262" cy="128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8D67E1"/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106" name="矩形 105"/>
          <p:cNvSpPr/>
          <p:nvPr/>
        </p:nvSpPr>
        <p:spPr>
          <a:xfrm>
            <a:off x="3780425" y="2889063"/>
            <a:ext cx="35396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工作回顾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840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2"/>
          <p:cNvGrpSpPr>
            <a:grpSpLocks/>
          </p:cNvGrpSpPr>
          <p:nvPr/>
        </p:nvGrpSpPr>
        <p:grpSpPr bwMode="auto">
          <a:xfrm>
            <a:off x="2379945" y="1565753"/>
            <a:ext cx="7625351" cy="2307400"/>
            <a:chOff x="847367" y="1215315"/>
            <a:chExt cx="7469049" cy="2213685"/>
          </a:xfrm>
        </p:grpSpPr>
        <p:grpSp>
          <p:nvGrpSpPr>
            <p:cNvPr id="45" name="组合 3"/>
            <p:cNvGrpSpPr>
              <a:grpSpLocks/>
            </p:cNvGrpSpPr>
            <p:nvPr/>
          </p:nvGrpSpPr>
          <p:grpSpPr bwMode="auto">
            <a:xfrm>
              <a:off x="3515816" y="1215315"/>
              <a:ext cx="2166937" cy="2213685"/>
              <a:chOff x="3543106" y="954683"/>
              <a:chExt cx="2166937" cy="2213685"/>
            </a:xfrm>
          </p:grpSpPr>
          <p:sp>
            <p:nvSpPr>
              <p:cNvPr id="62" name="椭圆 61"/>
              <p:cNvSpPr/>
              <p:nvPr/>
            </p:nvSpPr>
            <p:spPr bwMode="auto">
              <a:xfrm>
                <a:off x="3546281" y="1008675"/>
                <a:ext cx="2160587" cy="2159693"/>
              </a:xfrm>
              <a:prstGeom prst="ellipse">
                <a:avLst/>
              </a:prstGeom>
              <a:solidFill>
                <a:srgbClr val="FFFFFF">
                  <a:lumMod val="95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63500" sx="102000" sy="102000" algn="ctr" rotWithShape="0">
                  <a:prstClr val="black">
                    <a:alpha val="24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/>
                  <a:cs typeface="+mn-cs"/>
                </a:endParaRPr>
              </a:p>
            </p:txBody>
          </p:sp>
          <p:sp>
            <p:nvSpPr>
              <p:cNvPr id="63" name="弦形 62"/>
              <p:cNvSpPr/>
              <p:nvPr/>
            </p:nvSpPr>
            <p:spPr bwMode="auto">
              <a:xfrm rot="7398426">
                <a:off x="3544346" y="988379"/>
                <a:ext cx="2164457" cy="2166937"/>
              </a:xfrm>
              <a:prstGeom prst="chord">
                <a:avLst>
                  <a:gd name="adj1" fmla="val 2700000"/>
                  <a:gd name="adj2" fmla="val 14902251"/>
                </a:avLst>
              </a:prstGeom>
              <a:solidFill>
                <a:srgbClr val="E60012"/>
              </a:solidFill>
              <a:ln w="25400" cap="flat" cmpd="sng" algn="ctr">
                <a:noFill/>
                <a:prstDash val="solid"/>
              </a:ln>
              <a:effectLst>
                <a:outerShdw blurRad="63500" sx="102000" sy="102000" algn="ctr" rotWithShape="0">
                  <a:prstClr val="black">
                    <a:alpha val="24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/>
                  <a:cs typeface="+mn-cs"/>
                </a:endParaRPr>
              </a:p>
            </p:txBody>
          </p:sp>
          <p:grpSp>
            <p:nvGrpSpPr>
              <p:cNvPr id="64" name="组合 22"/>
              <p:cNvGrpSpPr>
                <a:grpSpLocks/>
              </p:cNvGrpSpPr>
              <p:nvPr/>
            </p:nvGrpSpPr>
            <p:grpSpPr bwMode="auto">
              <a:xfrm>
                <a:off x="4925045" y="954683"/>
                <a:ext cx="655067" cy="655067"/>
                <a:chOff x="4925045" y="954683"/>
                <a:chExt cx="655067" cy="655067"/>
              </a:xfrm>
            </p:grpSpPr>
            <p:sp>
              <p:nvSpPr>
                <p:cNvPr id="67" name="椭圆 66"/>
                <p:cNvSpPr/>
                <p:nvPr/>
              </p:nvSpPr>
              <p:spPr bwMode="auto">
                <a:xfrm>
                  <a:off x="4925818" y="954683"/>
                  <a:ext cx="654050" cy="655848"/>
                </a:xfrm>
                <a:prstGeom prst="ellipse">
                  <a:avLst/>
                </a:prstGeom>
                <a:solidFill>
                  <a:srgbClr val="E60012"/>
                </a:solidFill>
                <a:ln w="41275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/>
                    <a:cs typeface="+mn-cs"/>
                  </a:endParaRPr>
                </a:p>
              </p:txBody>
            </p:sp>
            <p:sp>
              <p:nvSpPr>
                <p:cNvPr id="68" name="Rectangle 16"/>
                <p:cNvSpPr>
                  <a:spLocks noChangeArrowheads="1"/>
                </p:cNvSpPr>
                <p:nvPr/>
              </p:nvSpPr>
              <p:spPr bwMode="auto">
                <a:xfrm>
                  <a:off x="5019481" y="995971"/>
                  <a:ext cx="436562" cy="5859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3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</a:t>
                  </a:r>
                  <a:endParaRPr kumimoji="0" lang="zh-CN" altLang="en-US" sz="3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65" name="Rectangle 16"/>
              <p:cNvSpPr>
                <a:spLocks noChangeArrowheads="1"/>
              </p:cNvSpPr>
              <p:nvPr/>
            </p:nvSpPr>
            <p:spPr bwMode="auto">
              <a:xfrm>
                <a:off x="3816096" y="2391832"/>
                <a:ext cx="1620957" cy="5849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lvl="0" algn="ctr">
                  <a:defRPr/>
                </a:pP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任务批量审批、</a:t>
                </a:r>
                <a:endParaRPr lang="en-US" altLang="zh-CN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lvl="0" algn="ctr">
                  <a:defRPr/>
                </a:pP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项目仪表盘</a:t>
                </a:r>
              </a:p>
            </p:txBody>
          </p:sp>
          <p:sp>
            <p:nvSpPr>
              <p:cNvPr id="66" name="Rectangle 16"/>
              <p:cNvSpPr>
                <a:spLocks noChangeArrowheads="1"/>
              </p:cNvSpPr>
              <p:nvPr/>
            </p:nvSpPr>
            <p:spPr bwMode="auto">
              <a:xfrm>
                <a:off x="4108777" y="1620059"/>
                <a:ext cx="1035593" cy="3496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zh-CN" altLang="en-US" sz="2000" b="1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微信开发</a:t>
                </a:r>
              </a:p>
            </p:txBody>
          </p:sp>
        </p:grpSp>
        <p:grpSp>
          <p:nvGrpSpPr>
            <p:cNvPr id="46" name="组合 4"/>
            <p:cNvGrpSpPr>
              <a:grpSpLocks/>
            </p:cNvGrpSpPr>
            <p:nvPr/>
          </p:nvGrpSpPr>
          <p:grpSpPr bwMode="auto">
            <a:xfrm>
              <a:off x="847367" y="1215315"/>
              <a:ext cx="2236510" cy="2213685"/>
              <a:chOff x="3508320" y="954683"/>
              <a:chExt cx="2236510" cy="2213685"/>
            </a:xfrm>
          </p:grpSpPr>
          <p:sp>
            <p:nvSpPr>
              <p:cNvPr id="55" name="椭圆 54"/>
              <p:cNvSpPr/>
              <p:nvPr/>
            </p:nvSpPr>
            <p:spPr bwMode="auto">
              <a:xfrm>
                <a:off x="3546281" y="1008675"/>
                <a:ext cx="2160588" cy="2159693"/>
              </a:xfrm>
              <a:prstGeom prst="ellipse">
                <a:avLst/>
              </a:prstGeom>
              <a:solidFill>
                <a:srgbClr val="FFFFFF">
                  <a:lumMod val="95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63500" sx="102000" sy="102000" algn="ctr" rotWithShape="0">
                  <a:prstClr val="black">
                    <a:alpha val="24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/>
                  <a:cs typeface="+mn-cs"/>
                </a:endParaRPr>
              </a:p>
            </p:txBody>
          </p:sp>
          <p:sp>
            <p:nvSpPr>
              <p:cNvPr id="56" name="弦形 55"/>
              <p:cNvSpPr/>
              <p:nvPr/>
            </p:nvSpPr>
            <p:spPr bwMode="auto">
              <a:xfrm rot="7398426">
                <a:off x="3544346" y="988379"/>
                <a:ext cx="2164457" cy="2166938"/>
              </a:xfrm>
              <a:prstGeom prst="chord">
                <a:avLst>
                  <a:gd name="adj1" fmla="val 2700000"/>
                  <a:gd name="adj2" fmla="val 14902251"/>
                </a:avLst>
              </a:prstGeom>
              <a:solidFill>
                <a:srgbClr val="E60012"/>
              </a:solidFill>
              <a:ln w="25400" cap="flat" cmpd="sng" algn="ctr">
                <a:noFill/>
                <a:prstDash val="solid"/>
              </a:ln>
              <a:effectLst>
                <a:outerShdw blurRad="63500" sx="102000" sy="102000" algn="ctr" rotWithShape="0">
                  <a:prstClr val="black">
                    <a:alpha val="24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/>
                  <a:cs typeface="+mn-cs"/>
                </a:endParaRPr>
              </a:p>
            </p:txBody>
          </p:sp>
          <p:grpSp>
            <p:nvGrpSpPr>
              <p:cNvPr id="57" name="组合 15"/>
              <p:cNvGrpSpPr>
                <a:grpSpLocks/>
              </p:cNvGrpSpPr>
              <p:nvPr/>
            </p:nvGrpSpPr>
            <p:grpSpPr bwMode="auto">
              <a:xfrm>
                <a:off x="4925045" y="954683"/>
                <a:ext cx="655067" cy="655067"/>
                <a:chOff x="4925045" y="954683"/>
                <a:chExt cx="655067" cy="655067"/>
              </a:xfrm>
            </p:grpSpPr>
            <p:sp>
              <p:nvSpPr>
                <p:cNvPr id="60" name="椭圆 59"/>
                <p:cNvSpPr/>
                <p:nvPr/>
              </p:nvSpPr>
              <p:spPr bwMode="auto">
                <a:xfrm>
                  <a:off x="4925819" y="954683"/>
                  <a:ext cx="654050" cy="655848"/>
                </a:xfrm>
                <a:prstGeom prst="ellipse">
                  <a:avLst/>
                </a:prstGeom>
                <a:solidFill>
                  <a:srgbClr val="E60012"/>
                </a:solidFill>
                <a:ln w="41275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/>
                    <a:cs typeface="+mn-cs"/>
                  </a:endParaRPr>
                </a:p>
              </p:txBody>
            </p:sp>
            <p:sp>
              <p:nvSpPr>
                <p:cNvPr id="61" name="Rectangle 16"/>
                <p:cNvSpPr>
                  <a:spLocks noChangeArrowheads="1"/>
                </p:cNvSpPr>
                <p:nvPr/>
              </p:nvSpPr>
              <p:spPr bwMode="auto">
                <a:xfrm>
                  <a:off x="5019481" y="995971"/>
                  <a:ext cx="436563" cy="5859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3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  <a:endParaRPr kumimoji="0" lang="zh-CN" altLang="en-US" sz="3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58" name="Rectangle 16"/>
              <p:cNvSpPr>
                <a:spLocks noChangeArrowheads="1"/>
              </p:cNvSpPr>
              <p:nvPr/>
            </p:nvSpPr>
            <p:spPr bwMode="auto">
              <a:xfrm>
                <a:off x="3508320" y="2391832"/>
                <a:ext cx="2236510" cy="5849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lvl="0" algn="ctr">
                  <a:defRPr/>
                </a:pP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实现表单模板在线管理</a:t>
                </a:r>
                <a:endParaRPr lang="en-US" altLang="zh-CN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lvl="0" algn="ctr">
                  <a:defRPr/>
                </a:pP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与设定数据源</a:t>
                </a:r>
              </a:p>
            </p:txBody>
          </p:sp>
          <p:sp>
            <p:nvSpPr>
              <p:cNvPr id="59" name="Rectangle 16"/>
              <p:cNvSpPr>
                <a:spLocks noChangeArrowheads="1"/>
              </p:cNvSpPr>
              <p:nvPr/>
            </p:nvSpPr>
            <p:spPr bwMode="auto">
              <a:xfrm>
                <a:off x="3856463" y="1620059"/>
                <a:ext cx="1540225" cy="3496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lvl="0" algn="ctr">
                  <a:defRPr/>
                </a:pPr>
                <a:r>
                  <a:rPr lang="zh-CN" altLang="en-US" sz="2000" b="1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表单管理系统 </a:t>
                </a:r>
              </a:p>
            </p:txBody>
          </p:sp>
        </p:grpSp>
        <p:grpSp>
          <p:nvGrpSpPr>
            <p:cNvPr id="47" name="组合 5"/>
            <p:cNvGrpSpPr>
              <a:grpSpLocks/>
            </p:cNvGrpSpPr>
            <p:nvPr/>
          </p:nvGrpSpPr>
          <p:grpSpPr bwMode="auto">
            <a:xfrm>
              <a:off x="6149478" y="1215315"/>
              <a:ext cx="2166938" cy="2213685"/>
              <a:chOff x="3543106" y="954683"/>
              <a:chExt cx="2166938" cy="2213685"/>
            </a:xfrm>
          </p:grpSpPr>
          <p:sp>
            <p:nvSpPr>
              <p:cNvPr id="48" name="椭圆 47"/>
              <p:cNvSpPr/>
              <p:nvPr/>
            </p:nvSpPr>
            <p:spPr bwMode="auto">
              <a:xfrm>
                <a:off x="3546281" y="1008675"/>
                <a:ext cx="2160588" cy="2159693"/>
              </a:xfrm>
              <a:prstGeom prst="ellipse">
                <a:avLst/>
              </a:prstGeom>
              <a:solidFill>
                <a:srgbClr val="FFFFFF">
                  <a:lumMod val="95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63500" sx="102000" sy="102000" algn="ctr" rotWithShape="0">
                  <a:prstClr val="black">
                    <a:alpha val="24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/>
                  <a:cs typeface="+mn-cs"/>
                </a:endParaRPr>
              </a:p>
            </p:txBody>
          </p:sp>
          <p:sp>
            <p:nvSpPr>
              <p:cNvPr id="49" name="弦形 48"/>
              <p:cNvSpPr/>
              <p:nvPr/>
            </p:nvSpPr>
            <p:spPr bwMode="auto">
              <a:xfrm rot="7398426">
                <a:off x="3544346" y="988379"/>
                <a:ext cx="2164457" cy="2166938"/>
              </a:xfrm>
              <a:prstGeom prst="chord">
                <a:avLst>
                  <a:gd name="adj1" fmla="val 2700000"/>
                  <a:gd name="adj2" fmla="val 14902251"/>
                </a:avLst>
              </a:prstGeom>
              <a:solidFill>
                <a:srgbClr val="E60012"/>
              </a:solidFill>
              <a:ln w="25400" cap="flat" cmpd="sng" algn="ctr">
                <a:noFill/>
                <a:prstDash val="solid"/>
              </a:ln>
              <a:effectLst>
                <a:outerShdw blurRad="63500" sx="102000" sy="102000" algn="ctr" rotWithShape="0">
                  <a:prstClr val="black">
                    <a:alpha val="24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/>
                  <a:cs typeface="+mn-cs"/>
                </a:endParaRPr>
              </a:p>
            </p:txBody>
          </p:sp>
          <p:grpSp>
            <p:nvGrpSpPr>
              <p:cNvPr id="50" name="组合 8"/>
              <p:cNvGrpSpPr>
                <a:grpSpLocks/>
              </p:cNvGrpSpPr>
              <p:nvPr/>
            </p:nvGrpSpPr>
            <p:grpSpPr bwMode="auto">
              <a:xfrm>
                <a:off x="4925045" y="954683"/>
                <a:ext cx="655067" cy="655067"/>
                <a:chOff x="4925045" y="954683"/>
                <a:chExt cx="655067" cy="655067"/>
              </a:xfrm>
            </p:grpSpPr>
            <p:sp>
              <p:nvSpPr>
                <p:cNvPr id="53" name="椭圆 52"/>
                <p:cNvSpPr/>
                <p:nvPr/>
              </p:nvSpPr>
              <p:spPr bwMode="auto">
                <a:xfrm>
                  <a:off x="4925819" y="954683"/>
                  <a:ext cx="654050" cy="655848"/>
                </a:xfrm>
                <a:prstGeom prst="ellipse">
                  <a:avLst/>
                </a:prstGeom>
                <a:solidFill>
                  <a:srgbClr val="E60012"/>
                </a:solidFill>
                <a:ln w="41275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/>
                    <a:cs typeface="+mn-cs"/>
                  </a:endParaRPr>
                </a:p>
              </p:txBody>
            </p:sp>
            <p:sp>
              <p:nvSpPr>
                <p:cNvPr id="54" name="Rectangle 16"/>
                <p:cNvSpPr>
                  <a:spLocks noChangeArrowheads="1"/>
                </p:cNvSpPr>
                <p:nvPr/>
              </p:nvSpPr>
              <p:spPr bwMode="auto">
                <a:xfrm>
                  <a:off x="5019481" y="995971"/>
                  <a:ext cx="436563" cy="5859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3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3</a:t>
                  </a:r>
                  <a:endParaRPr kumimoji="0" lang="zh-CN" altLang="en-US" sz="3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51" name="Rectangle 16"/>
              <p:cNvSpPr>
                <a:spLocks noChangeArrowheads="1"/>
              </p:cNvSpPr>
              <p:nvPr/>
            </p:nvSpPr>
            <p:spPr bwMode="auto">
              <a:xfrm>
                <a:off x="3610913" y="2391832"/>
                <a:ext cx="2031325" cy="5849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lvl="0" algn="ctr">
                  <a:defRPr/>
                </a:pP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实现企业在线管理、</a:t>
                </a:r>
                <a:endParaRPr lang="en-US" altLang="zh-CN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lvl="0" algn="ctr">
                  <a:defRPr/>
                </a:pP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用户管理</a:t>
                </a:r>
              </a:p>
            </p:txBody>
          </p:sp>
          <p:sp>
            <p:nvSpPr>
              <p:cNvPr id="52" name="Rectangle 16"/>
              <p:cNvSpPr>
                <a:spLocks noChangeArrowheads="1"/>
              </p:cNvSpPr>
              <p:nvPr/>
            </p:nvSpPr>
            <p:spPr bwMode="auto">
              <a:xfrm>
                <a:off x="3999077" y="1620059"/>
                <a:ext cx="1254997" cy="6186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lvl="0" algn="ctr">
                  <a:defRPr/>
                </a:pPr>
                <a:r>
                  <a:rPr lang="zh-CN" altLang="en-US" sz="2000" b="1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企业及用户</a:t>
                </a:r>
                <a:endParaRPr lang="en-US" altLang="zh-CN" sz="2000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 algn="ctr">
                  <a:defRPr/>
                </a:pPr>
                <a:r>
                  <a:rPr lang="zh-CN" altLang="en-US" sz="2000" b="1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管理网站</a:t>
                </a:r>
                <a:endPara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9" name="组合 27"/>
          <p:cNvGrpSpPr>
            <a:grpSpLocks/>
          </p:cNvGrpSpPr>
          <p:nvPr/>
        </p:nvGrpSpPr>
        <p:grpSpPr bwMode="auto">
          <a:xfrm>
            <a:off x="3729373" y="4118453"/>
            <a:ext cx="4901060" cy="2307400"/>
            <a:chOff x="3515816" y="3768015"/>
            <a:chExt cx="4800600" cy="2213685"/>
          </a:xfrm>
        </p:grpSpPr>
        <p:grpSp>
          <p:nvGrpSpPr>
            <p:cNvPr id="70" name="组合 28"/>
            <p:cNvGrpSpPr>
              <a:grpSpLocks/>
            </p:cNvGrpSpPr>
            <p:nvPr/>
          </p:nvGrpSpPr>
          <p:grpSpPr bwMode="auto">
            <a:xfrm>
              <a:off x="3515816" y="3768015"/>
              <a:ext cx="2166937" cy="2213685"/>
              <a:chOff x="3543106" y="954683"/>
              <a:chExt cx="2166937" cy="2213685"/>
            </a:xfrm>
          </p:grpSpPr>
          <p:sp>
            <p:nvSpPr>
              <p:cNvPr id="79" name="椭圆 78"/>
              <p:cNvSpPr/>
              <p:nvPr/>
            </p:nvSpPr>
            <p:spPr bwMode="auto">
              <a:xfrm>
                <a:off x="3546281" y="1008675"/>
                <a:ext cx="2160587" cy="2159693"/>
              </a:xfrm>
              <a:prstGeom prst="ellipse">
                <a:avLst/>
              </a:prstGeom>
              <a:solidFill>
                <a:srgbClr val="FFFFFF">
                  <a:lumMod val="95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63500" sx="102000" sy="102000" algn="ctr" rotWithShape="0">
                  <a:prstClr val="black">
                    <a:alpha val="24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/>
                  <a:cs typeface="+mn-cs"/>
                </a:endParaRPr>
              </a:p>
            </p:txBody>
          </p:sp>
          <p:sp>
            <p:nvSpPr>
              <p:cNvPr id="80" name="弦形 79"/>
              <p:cNvSpPr/>
              <p:nvPr/>
            </p:nvSpPr>
            <p:spPr bwMode="auto">
              <a:xfrm rot="7398426">
                <a:off x="3544346" y="988379"/>
                <a:ext cx="2164457" cy="2166937"/>
              </a:xfrm>
              <a:prstGeom prst="chord">
                <a:avLst>
                  <a:gd name="adj1" fmla="val 2700000"/>
                  <a:gd name="adj2" fmla="val 14902251"/>
                </a:avLst>
              </a:prstGeom>
              <a:solidFill>
                <a:srgbClr val="E60012"/>
              </a:solidFill>
              <a:ln w="25400" cap="flat" cmpd="sng" algn="ctr">
                <a:noFill/>
                <a:prstDash val="solid"/>
              </a:ln>
              <a:effectLst>
                <a:outerShdw blurRad="63500" sx="102000" sy="102000" algn="ctr" rotWithShape="0">
                  <a:prstClr val="black">
                    <a:alpha val="24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/>
                  <a:cs typeface="+mn-cs"/>
                </a:endParaRPr>
              </a:p>
            </p:txBody>
          </p:sp>
          <p:grpSp>
            <p:nvGrpSpPr>
              <p:cNvPr id="81" name="组合 39"/>
              <p:cNvGrpSpPr>
                <a:grpSpLocks/>
              </p:cNvGrpSpPr>
              <p:nvPr/>
            </p:nvGrpSpPr>
            <p:grpSpPr bwMode="auto">
              <a:xfrm>
                <a:off x="4925045" y="954683"/>
                <a:ext cx="655067" cy="655067"/>
                <a:chOff x="4925045" y="954683"/>
                <a:chExt cx="655067" cy="655067"/>
              </a:xfrm>
            </p:grpSpPr>
            <p:sp>
              <p:nvSpPr>
                <p:cNvPr id="84" name="椭圆 83"/>
                <p:cNvSpPr/>
                <p:nvPr/>
              </p:nvSpPr>
              <p:spPr bwMode="auto">
                <a:xfrm>
                  <a:off x="4925818" y="954683"/>
                  <a:ext cx="654050" cy="655848"/>
                </a:xfrm>
                <a:prstGeom prst="ellipse">
                  <a:avLst/>
                </a:prstGeom>
                <a:solidFill>
                  <a:srgbClr val="E60012"/>
                </a:solidFill>
                <a:ln w="41275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/>
                    <a:cs typeface="+mn-cs"/>
                  </a:endParaRPr>
                </a:p>
              </p:txBody>
            </p:sp>
            <p:sp>
              <p:nvSpPr>
                <p:cNvPr id="85" name="Rectangle 16"/>
                <p:cNvSpPr>
                  <a:spLocks noChangeArrowheads="1"/>
                </p:cNvSpPr>
                <p:nvPr/>
              </p:nvSpPr>
              <p:spPr bwMode="auto">
                <a:xfrm>
                  <a:off x="5019481" y="995971"/>
                  <a:ext cx="436562" cy="5859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3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4</a:t>
                  </a:r>
                  <a:endParaRPr kumimoji="0" lang="zh-CN" altLang="en-US" sz="3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82" name="Rectangle 16"/>
              <p:cNvSpPr>
                <a:spLocks noChangeArrowheads="1"/>
              </p:cNvSpPr>
              <p:nvPr/>
            </p:nvSpPr>
            <p:spPr bwMode="auto">
              <a:xfrm>
                <a:off x="3816096" y="2391832"/>
                <a:ext cx="1620957" cy="5849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lvl="0" algn="ctr">
                  <a:defRPr/>
                </a:pP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下发文档列表、</a:t>
                </a:r>
                <a:endParaRPr lang="en-US" altLang="zh-CN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lvl="0" algn="ctr">
                  <a:defRPr/>
                </a:pP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预览</a:t>
                </a: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pdf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itchFamily="34" charset="-122"/>
                    <a:ea typeface="微软雅黑" pitchFamily="34" charset="-122"/>
                  </a:rPr>
                  <a:t>与下载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83" name="Rectangle 16"/>
              <p:cNvSpPr>
                <a:spLocks noChangeArrowheads="1"/>
              </p:cNvSpPr>
              <p:nvPr/>
            </p:nvSpPr>
            <p:spPr bwMode="auto">
              <a:xfrm>
                <a:off x="4108777" y="1620059"/>
                <a:ext cx="1035593" cy="3496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zh-CN" altLang="en-US" sz="2000" b="1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门户系统</a:t>
                </a:r>
              </a:p>
            </p:txBody>
          </p:sp>
        </p:grpSp>
        <p:grpSp>
          <p:nvGrpSpPr>
            <p:cNvPr id="71" name="组合 29"/>
            <p:cNvGrpSpPr>
              <a:grpSpLocks/>
            </p:cNvGrpSpPr>
            <p:nvPr/>
          </p:nvGrpSpPr>
          <p:grpSpPr bwMode="auto">
            <a:xfrm>
              <a:off x="6149478" y="3768015"/>
              <a:ext cx="2166938" cy="2213685"/>
              <a:chOff x="3543106" y="954683"/>
              <a:chExt cx="2166938" cy="2213685"/>
            </a:xfrm>
          </p:grpSpPr>
          <p:sp>
            <p:nvSpPr>
              <p:cNvPr id="72" name="椭圆 71"/>
              <p:cNvSpPr/>
              <p:nvPr/>
            </p:nvSpPr>
            <p:spPr bwMode="auto">
              <a:xfrm>
                <a:off x="3546281" y="1008675"/>
                <a:ext cx="2160588" cy="2159693"/>
              </a:xfrm>
              <a:prstGeom prst="ellipse">
                <a:avLst/>
              </a:prstGeom>
              <a:solidFill>
                <a:srgbClr val="FFFFFF">
                  <a:lumMod val="95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63500" sx="102000" sy="102000" algn="ctr" rotWithShape="0">
                  <a:prstClr val="black">
                    <a:alpha val="24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/>
                  <a:cs typeface="+mn-cs"/>
                </a:endParaRPr>
              </a:p>
            </p:txBody>
          </p:sp>
          <p:sp>
            <p:nvSpPr>
              <p:cNvPr id="73" name="弦形 72"/>
              <p:cNvSpPr/>
              <p:nvPr/>
            </p:nvSpPr>
            <p:spPr bwMode="auto">
              <a:xfrm rot="7398426">
                <a:off x="3544346" y="988379"/>
                <a:ext cx="2164457" cy="2166938"/>
              </a:xfrm>
              <a:prstGeom prst="chord">
                <a:avLst>
                  <a:gd name="adj1" fmla="val 2700000"/>
                  <a:gd name="adj2" fmla="val 14902251"/>
                </a:avLst>
              </a:prstGeom>
              <a:solidFill>
                <a:srgbClr val="E60012"/>
              </a:solidFill>
              <a:ln w="25400" cap="flat" cmpd="sng" algn="ctr">
                <a:noFill/>
                <a:prstDash val="solid"/>
              </a:ln>
              <a:effectLst>
                <a:outerShdw blurRad="63500" sx="102000" sy="102000" algn="ctr" rotWithShape="0">
                  <a:prstClr val="black">
                    <a:alpha val="24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/>
                  <a:cs typeface="+mn-cs"/>
                </a:endParaRPr>
              </a:p>
            </p:txBody>
          </p:sp>
          <p:grpSp>
            <p:nvGrpSpPr>
              <p:cNvPr id="74" name="组合 32"/>
              <p:cNvGrpSpPr>
                <a:grpSpLocks/>
              </p:cNvGrpSpPr>
              <p:nvPr/>
            </p:nvGrpSpPr>
            <p:grpSpPr bwMode="auto">
              <a:xfrm>
                <a:off x="4925045" y="954683"/>
                <a:ext cx="655067" cy="655067"/>
                <a:chOff x="4925045" y="954683"/>
                <a:chExt cx="655067" cy="655067"/>
              </a:xfrm>
            </p:grpSpPr>
            <p:sp>
              <p:nvSpPr>
                <p:cNvPr id="77" name="椭圆 76"/>
                <p:cNvSpPr/>
                <p:nvPr/>
              </p:nvSpPr>
              <p:spPr bwMode="auto">
                <a:xfrm>
                  <a:off x="4925819" y="954683"/>
                  <a:ext cx="654050" cy="655848"/>
                </a:xfrm>
                <a:prstGeom prst="ellipse">
                  <a:avLst/>
                </a:prstGeom>
                <a:solidFill>
                  <a:srgbClr val="E60012"/>
                </a:solidFill>
                <a:ln w="41275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/>
                    <a:cs typeface="+mn-cs"/>
                  </a:endParaRPr>
                </a:p>
              </p:txBody>
            </p:sp>
            <p:sp>
              <p:nvSpPr>
                <p:cNvPr id="78" name="Rectangle 16"/>
                <p:cNvSpPr>
                  <a:spLocks noChangeArrowheads="1"/>
                </p:cNvSpPr>
                <p:nvPr/>
              </p:nvSpPr>
              <p:spPr bwMode="auto">
                <a:xfrm>
                  <a:off x="5019481" y="995971"/>
                  <a:ext cx="436563" cy="5859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3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5</a:t>
                  </a:r>
                  <a:endParaRPr kumimoji="0" lang="zh-CN" altLang="en-US" sz="3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75" name="Rectangle 16"/>
              <p:cNvSpPr>
                <a:spLocks noChangeArrowheads="1"/>
              </p:cNvSpPr>
              <p:nvPr/>
            </p:nvSpPr>
            <p:spPr bwMode="auto">
              <a:xfrm>
                <a:off x="4226465" y="2391832"/>
                <a:ext cx="800219" cy="3386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设计云</a:t>
                </a:r>
              </a:p>
            </p:txBody>
          </p:sp>
          <p:sp>
            <p:nvSpPr>
              <p:cNvPr id="76" name="Rectangle 16"/>
              <p:cNvSpPr>
                <a:spLocks noChangeArrowheads="1"/>
              </p:cNvSpPr>
              <p:nvPr/>
            </p:nvSpPr>
            <p:spPr bwMode="auto">
              <a:xfrm>
                <a:off x="4125234" y="1620059"/>
                <a:ext cx="1002682" cy="3496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lvl="0" algn="ctr">
                  <a:defRPr/>
                </a:pPr>
                <a:r>
                  <a:rPr lang="en-US" altLang="zh-CN" sz="2000" b="1" kern="0" dirty="0" err="1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cpd</a:t>
                </a:r>
                <a:r>
                  <a:rPr lang="zh-CN" altLang="en-US" sz="2000" b="1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前端</a:t>
                </a:r>
              </a:p>
            </p:txBody>
          </p:sp>
        </p:grpSp>
      </p:grpSp>
      <p:sp>
        <p:nvSpPr>
          <p:cNvPr id="86" name="文本框 85"/>
          <p:cNvSpPr txBox="1"/>
          <p:nvPr/>
        </p:nvSpPr>
        <p:spPr>
          <a:xfrm>
            <a:off x="224603" y="1124308"/>
            <a:ext cx="141577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工作内容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2974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26" y="1796090"/>
            <a:ext cx="6124466" cy="313777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文本框 3"/>
          <p:cNvSpPr txBox="1"/>
          <p:nvPr/>
        </p:nvSpPr>
        <p:spPr>
          <a:xfrm>
            <a:off x="2841561" y="53801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门户网站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16471" t="412" r="13017"/>
          <a:stretch/>
        </p:blipFill>
        <p:spPr>
          <a:xfrm>
            <a:off x="6872613" y="1796090"/>
            <a:ext cx="4772416" cy="31377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974127" y="5380115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CPD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58505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6292" y="126128"/>
            <a:ext cx="7362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工作回顾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6564" y="1423814"/>
            <a:ext cx="522098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工作亮点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门户网站和企业用户管理系统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采用全新技术站：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react + </a:t>
            </a:r>
            <a:r>
              <a:rPr lang="en-US" altLang="zh-CN" sz="2000" dirty="0" err="1" smtClean="0">
                <a:latin typeface="微软雅黑" pitchFamily="34" charset="-122"/>
                <a:ea typeface="微软雅黑" pitchFamily="34" charset="-122"/>
              </a:rPr>
              <a:t>redux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 + </a:t>
            </a:r>
            <a:r>
              <a:rPr lang="en-US" altLang="zh-CN" sz="2000" dirty="0" err="1" smtClean="0">
                <a:latin typeface="微软雅黑" pitchFamily="34" charset="-122"/>
                <a:ea typeface="微软雅黑" pitchFamily="34" charset="-122"/>
              </a:rPr>
              <a:t>webpack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 + es6 + </a:t>
            </a:r>
            <a:r>
              <a:rPr lang="en-US" altLang="zh-CN" sz="2000" dirty="0" err="1" smtClean="0">
                <a:latin typeface="微软雅黑" pitchFamily="34" charset="-122"/>
                <a:ea typeface="微软雅黑" pitchFamily="34" charset="-122"/>
              </a:rPr>
              <a:t>npm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 + </a:t>
            </a:r>
            <a:r>
              <a:rPr lang="en-US" altLang="zh-CN" sz="2000" dirty="0" err="1" smtClean="0">
                <a:latin typeface="微软雅黑" pitchFamily="34" charset="-122"/>
                <a:ea typeface="微软雅黑" pitchFamily="34" charset="-122"/>
              </a:rPr>
              <a:t>bable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 + </a:t>
            </a:r>
            <a:r>
              <a:rPr lang="en-US" altLang="zh-CN" sz="2000" dirty="0" err="1" smtClean="0">
                <a:latin typeface="微软雅黑" pitchFamily="34" charset="-122"/>
                <a:ea typeface="微软雅黑" pitchFamily="34" charset="-122"/>
              </a:rPr>
              <a:t>antd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文件下载：</a:t>
            </a:r>
            <a:r>
              <a:rPr lang="en-US" altLang="zh-CN" sz="2000" dirty="0" err="1" smtClean="0">
                <a:latin typeface="微软雅黑" pitchFamily="34" charset="-122"/>
                <a:ea typeface="微软雅黑" pitchFamily="34" charset="-122"/>
              </a:rPr>
              <a:t>uri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 + 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文档流，以往实现文档下载，都是后台提供文件</a:t>
            </a:r>
            <a:r>
              <a:rPr lang="en-US" altLang="zh-CN" sz="2000" dirty="0" err="1" smtClean="0">
                <a:latin typeface="微软雅黑" pitchFamily="34" charset="-122"/>
                <a:ea typeface="微软雅黑" pitchFamily="34" charset="-122"/>
              </a:rPr>
              <a:t>uri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，浏览器再去请求数据，这种方式较为简单，现在实现了文档流形式下载文件，使用了浏览器提供的底层</a:t>
            </a:r>
            <a:r>
              <a:rPr lang="en-US" altLang="zh-CN" sz="2000" dirty="0" err="1" smtClean="0">
                <a:latin typeface="微软雅黑" pitchFamily="34" charset="-122"/>
                <a:ea typeface="微软雅黑" pitchFamily="34" charset="-122"/>
              </a:rPr>
              <a:t>api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4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230" y="1160767"/>
            <a:ext cx="5104762" cy="402857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:\公司项目\2013项目\用友\PPT\佟金磊\2014 PPT模型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526" y="1419459"/>
            <a:ext cx="6239761" cy="1977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 bwMode="auto">
          <a:xfrm>
            <a:off x="5295095" y="1946499"/>
            <a:ext cx="3749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363" lvl="1">
              <a:lnSpc>
                <a:spcPct val="150000"/>
              </a:lnSpc>
              <a:tabLst>
                <a:tab pos="541338" algn="l"/>
              </a:tabLst>
              <a:defRPr/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前端工程师，配合需求设计前端界面，配合后台展示数据</a:t>
            </a:r>
          </a:p>
        </p:txBody>
      </p:sp>
      <p:sp>
        <p:nvSpPr>
          <p:cNvPr id="4" name="Rectangle 27"/>
          <p:cNvSpPr>
            <a:spLocks noChangeArrowheads="1"/>
          </p:cNvSpPr>
          <p:nvPr/>
        </p:nvSpPr>
        <p:spPr bwMode="black">
          <a:xfrm>
            <a:off x="1130472" y="1684889"/>
            <a:ext cx="2026086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对岗位的理解</a:t>
            </a:r>
          </a:p>
        </p:txBody>
      </p:sp>
      <p:pic>
        <p:nvPicPr>
          <p:cNvPr id="5" name="Picture 2" descr="F:\公司项目\2013项目\用友\PPT\佟金磊\2014 PPT模型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526" y="4121063"/>
            <a:ext cx="6239761" cy="207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 bwMode="auto">
          <a:xfrm>
            <a:off x="5295095" y="4283560"/>
            <a:ext cx="42622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363" lvl="1">
              <a:lnSpc>
                <a:spcPct val="150000"/>
              </a:lnSpc>
              <a:tabLst>
                <a:tab pos="541338" algn="l"/>
              </a:tabLst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负责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B/S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产品前端架构及开发</a:t>
            </a:r>
          </a:p>
          <a:p>
            <a:pPr marL="360363" lvl="1">
              <a:lnSpc>
                <a:spcPct val="150000"/>
              </a:lnSpc>
              <a:tabLst>
                <a:tab pos="541338" algn="l"/>
              </a:tabLst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维护已有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B/S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前端部分</a:t>
            </a:r>
          </a:p>
          <a:p>
            <a:pPr marL="360363" lvl="1">
              <a:lnSpc>
                <a:spcPct val="150000"/>
              </a:lnSpc>
              <a:tabLst>
                <a:tab pos="541338" algn="l"/>
              </a:tabLst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解决常用浏览器兼容</a:t>
            </a:r>
          </a:p>
          <a:p>
            <a:pPr marL="360363" lvl="1">
              <a:lnSpc>
                <a:spcPct val="150000"/>
              </a:lnSpc>
              <a:tabLst>
                <a:tab pos="541338" algn="l"/>
              </a:tabLst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学习使用新技术，提升个人能力水平</a:t>
            </a:r>
          </a:p>
        </p:txBody>
      </p:sp>
      <p:sp>
        <p:nvSpPr>
          <p:cNvPr id="7" name="Rectangle 27"/>
          <p:cNvSpPr>
            <a:spLocks noChangeArrowheads="1"/>
          </p:cNvSpPr>
          <p:nvPr/>
        </p:nvSpPr>
        <p:spPr bwMode="black">
          <a:xfrm>
            <a:off x="1130472" y="4340708"/>
            <a:ext cx="2026086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对工作的理解</a:t>
            </a:r>
          </a:p>
        </p:txBody>
      </p:sp>
    </p:spTree>
    <p:extLst>
      <p:ext uri="{BB962C8B-B14F-4D97-AF65-F5344CB8AC3E}">
        <p14:creationId xmlns:p14="http://schemas.microsoft.com/office/powerpoint/2010/main" val="40041040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3278407" y="1088032"/>
            <a:ext cx="10751619" cy="5644054"/>
            <a:chOff x="-1509" y="997"/>
            <a:chExt cx="4677" cy="3039"/>
          </a:xfrm>
        </p:grpSpPr>
        <p:sp>
          <p:nvSpPr>
            <p:cNvPr id="59" name="AutoShape 5"/>
            <p:cNvSpPr>
              <a:spLocks noChangeArrowheads="1"/>
            </p:cNvSpPr>
            <p:nvPr/>
          </p:nvSpPr>
          <p:spPr bwMode="ltGray">
            <a:xfrm rot="5400000">
              <a:off x="-1561" y="1049"/>
              <a:ext cx="3039" cy="2935"/>
            </a:xfrm>
            <a:custGeom>
              <a:avLst/>
              <a:gdLst>
                <a:gd name="G0" fmla="+- 10478 0 0"/>
                <a:gd name="G1" fmla="+- -11739500 0 0"/>
                <a:gd name="G2" fmla="+- 0 0 -11739500"/>
                <a:gd name="T0" fmla="*/ 0 256 1"/>
                <a:gd name="T1" fmla="*/ 180 256 1"/>
                <a:gd name="G3" fmla="+- -11739500 T0 T1"/>
                <a:gd name="T2" fmla="*/ 0 256 1"/>
                <a:gd name="T3" fmla="*/ 90 256 1"/>
                <a:gd name="G4" fmla="+- -11739500 T2 T3"/>
                <a:gd name="G5" fmla="*/ G4 2 1"/>
                <a:gd name="T4" fmla="*/ 90 256 1"/>
                <a:gd name="T5" fmla="*/ 0 256 1"/>
                <a:gd name="G6" fmla="+- -11739500 T4 T5"/>
                <a:gd name="G7" fmla="*/ G6 2 1"/>
                <a:gd name="G8" fmla="abs -1173950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10478"/>
                <a:gd name="G18" fmla="*/ 10478 1 2"/>
                <a:gd name="G19" fmla="+- G18 5400 0"/>
                <a:gd name="G20" fmla="cos G19 -11739500"/>
                <a:gd name="G21" fmla="sin G19 -11739500"/>
                <a:gd name="G22" fmla="+- G20 10800 0"/>
                <a:gd name="G23" fmla="+- G21 10800 0"/>
                <a:gd name="G24" fmla="+- 10800 0 G20"/>
                <a:gd name="G25" fmla="+- 10478 10800 0"/>
                <a:gd name="G26" fmla="?: G9 G17 G25"/>
                <a:gd name="G27" fmla="?: G9 0 21600"/>
                <a:gd name="G28" fmla="cos 10800 -11739500"/>
                <a:gd name="G29" fmla="sin 10800 -11739500"/>
                <a:gd name="G30" fmla="sin 10478 -11739500"/>
                <a:gd name="G31" fmla="+- G28 10800 0"/>
                <a:gd name="G32" fmla="+- G29 10800 0"/>
                <a:gd name="G33" fmla="+- G30 10800 0"/>
                <a:gd name="G34" fmla="?: G4 0 G31"/>
                <a:gd name="G35" fmla="?: -11739500 G34 0"/>
                <a:gd name="G36" fmla="?: G6 G35 G31"/>
                <a:gd name="G37" fmla="+- 21600 0 G36"/>
                <a:gd name="G38" fmla="?: G4 0 G33"/>
                <a:gd name="G39" fmla="?: -1173950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162 w 21600"/>
                <a:gd name="T15" fmla="*/ 10638 h 21600"/>
                <a:gd name="T16" fmla="*/ 10800 w 21600"/>
                <a:gd name="T17" fmla="*/ 322 h 21600"/>
                <a:gd name="T18" fmla="*/ 21438 w 21600"/>
                <a:gd name="T19" fmla="*/ 10638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323" y="10641"/>
                  </a:moveTo>
                  <a:cubicBezTo>
                    <a:pt x="410" y="4916"/>
                    <a:pt x="5075" y="321"/>
                    <a:pt x="10800" y="322"/>
                  </a:cubicBezTo>
                  <a:cubicBezTo>
                    <a:pt x="16524" y="322"/>
                    <a:pt x="21189" y="4916"/>
                    <a:pt x="21276" y="10641"/>
                  </a:cubicBezTo>
                  <a:lnTo>
                    <a:pt x="21598" y="10636"/>
                  </a:lnTo>
                  <a:cubicBezTo>
                    <a:pt x="21509" y="4736"/>
                    <a:pt x="16700" y="-1"/>
                    <a:pt x="10799" y="0"/>
                  </a:cubicBezTo>
                  <a:cubicBezTo>
                    <a:pt x="4899" y="0"/>
                    <a:pt x="90" y="4736"/>
                    <a:pt x="1" y="10636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2">
                    <a:gamma/>
                    <a:tint val="45490"/>
                    <a:invGamma/>
                  </a:schemeClr>
                </a:gs>
                <a:gs pos="50000">
                  <a:schemeClr val="bg2"/>
                </a:gs>
                <a:gs pos="100000">
                  <a:schemeClr val="bg2">
                    <a:gamma/>
                    <a:tint val="45490"/>
                    <a:invGamma/>
                  </a:schemeClr>
                </a:gs>
              </a:gsLst>
              <a:lin ang="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0" name="AutoShape 6"/>
            <p:cNvSpPr>
              <a:spLocks noChangeArrowheads="1"/>
            </p:cNvSpPr>
            <p:nvPr/>
          </p:nvSpPr>
          <p:spPr bwMode="ltGray">
            <a:xfrm rot="5400000" flipH="1">
              <a:off x="-1270" y="1203"/>
              <a:ext cx="2540" cy="2475"/>
            </a:xfrm>
            <a:custGeom>
              <a:avLst/>
              <a:gdLst>
                <a:gd name="G0" fmla="+- 56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6"/>
                <a:gd name="G18" fmla="*/ 56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6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6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5372 w 21600"/>
                <a:gd name="T15" fmla="*/ 10800 h 21600"/>
                <a:gd name="T16" fmla="*/ 10800 w 21600"/>
                <a:gd name="T17" fmla="*/ 10744 h 21600"/>
                <a:gd name="T18" fmla="*/ 16228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10744" y="10800"/>
                  </a:moveTo>
                  <a:cubicBezTo>
                    <a:pt x="10744" y="10769"/>
                    <a:pt x="10769" y="10744"/>
                    <a:pt x="10800" y="10744"/>
                  </a:cubicBezTo>
                  <a:cubicBezTo>
                    <a:pt x="10830" y="10743"/>
                    <a:pt x="10855" y="10769"/>
                    <a:pt x="10856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hlink">
                    <a:alpha val="36000"/>
                  </a:schemeClr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5400000" scaled="1"/>
            </a:gra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</a:endParaRPr>
            </a:p>
          </p:txBody>
        </p:sp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912" y="1071"/>
              <a:ext cx="1888" cy="427"/>
              <a:chOff x="912" y="1071"/>
              <a:chExt cx="1888" cy="427"/>
            </a:xfrm>
          </p:grpSpPr>
          <p:sp>
            <p:nvSpPr>
              <p:cNvPr id="98" name="AutoShape 8"/>
              <p:cNvSpPr>
                <a:spLocks noChangeArrowheads="1"/>
              </p:cNvSpPr>
              <p:nvPr/>
            </p:nvSpPr>
            <p:spPr bwMode="gray">
              <a:xfrm>
                <a:off x="1112" y="1071"/>
                <a:ext cx="1688" cy="427"/>
              </a:xfrm>
              <a:prstGeom prst="roundRect">
                <a:avLst>
                  <a:gd name="adj" fmla="val 50000"/>
                </a:avLst>
              </a:prstGeom>
              <a:noFill/>
              <a:ln w="28575" algn="ctr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zh-CN" altLang="en-US" sz="2800" dirty="0" smtClean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个人介绍</a:t>
                </a:r>
                <a:endParaRPr lang="en-US" altLang="zh-CN" sz="2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4" name="Group 9"/>
              <p:cNvGrpSpPr>
                <a:grpSpLocks/>
              </p:cNvGrpSpPr>
              <p:nvPr/>
            </p:nvGrpSpPr>
            <p:grpSpPr bwMode="auto">
              <a:xfrm>
                <a:off x="912" y="1193"/>
                <a:ext cx="240" cy="243"/>
                <a:chOff x="2078" y="1644"/>
                <a:chExt cx="1615" cy="1650"/>
              </a:xfrm>
            </p:grpSpPr>
            <p:sp>
              <p:nvSpPr>
                <p:cNvPr id="100" name="Oval 10"/>
                <p:cNvSpPr>
                  <a:spLocks noChangeArrowheads="1"/>
                </p:cNvSpPr>
                <p:nvPr/>
              </p:nvSpPr>
              <p:spPr bwMode="gray">
                <a:xfrm>
                  <a:off x="2078" y="1644"/>
                  <a:ext cx="1615" cy="162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767676"/>
                    </a:gs>
                    <a:gs pos="50000">
                      <a:srgbClr val="FFFFFF"/>
                    </a:gs>
                    <a:gs pos="100000">
                      <a:srgbClr val="767676"/>
                    </a:gs>
                  </a:gsLst>
                  <a:lin ang="5400000" scaled="1"/>
                </a:gradFill>
                <a:ln w="57150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" name="Oval 11"/>
                <p:cNvSpPr>
                  <a:spLocks noChangeArrowheads="1"/>
                </p:cNvSpPr>
                <p:nvPr/>
              </p:nvSpPr>
              <p:spPr bwMode="gray">
                <a:xfrm>
                  <a:off x="2170" y="1851"/>
                  <a:ext cx="1430" cy="1443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A2A2A2"/>
                    </a:gs>
                    <a:gs pos="50000">
                      <a:srgbClr val="FFFFFF"/>
                    </a:gs>
                    <a:gs pos="100000">
                      <a:srgbClr val="A2A2A2"/>
                    </a:gs>
                  </a:gsLst>
                  <a:lin ang="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2" name="Oval 12"/>
                <p:cNvSpPr>
                  <a:spLocks noChangeArrowheads="1"/>
                </p:cNvSpPr>
                <p:nvPr/>
              </p:nvSpPr>
              <p:spPr bwMode="gray">
                <a:xfrm>
                  <a:off x="2253" y="1820"/>
                  <a:ext cx="1265" cy="127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tint val="0"/>
                        <a:invGamma/>
                      </a:schemeClr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pPr>
                    <a:defRPr/>
                  </a:pPr>
                  <a:endParaRPr lang="zh-CN" altLang="en-US">
                    <a:latin typeface="Arial" charset="0"/>
                  </a:endParaRPr>
                </a:p>
              </p:txBody>
            </p:sp>
            <p:sp>
              <p:nvSpPr>
                <p:cNvPr id="103" name="Oval 13"/>
                <p:cNvSpPr>
                  <a:spLocks noChangeArrowheads="1"/>
                </p:cNvSpPr>
                <p:nvPr/>
              </p:nvSpPr>
              <p:spPr bwMode="gray">
                <a:xfrm>
                  <a:off x="2254" y="1767"/>
                  <a:ext cx="1262" cy="127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FFCC00"/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4" name="Oval 14"/>
                <p:cNvSpPr>
                  <a:spLocks noChangeArrowheads="1"/>
                </p:cNvSpPr>
                <p:nvPr/>
              </p:nvSpPr>
              <p:spPr bwMode="gray">
                <a:xfrm>
                  <a:off x="2334" y="1913"/>
                  <a:ext cx="1097" cy="111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54118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54118"/>
                        <a:invGamma/>
                      </a:schemeClr>
                    </a:gs>
                  </a:gsLst>
                  <a:lin ang="189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pPr>
                    <a:defRPr/>
                  </a:pPr>
                  <a:endParaRPr lang="zh-CN" altLang="en-US">
                    <a:latin typeface="Arial" charset="0"/>
                  </a:endParaRPr>
                </a:p>
              </p:txBody>
            </p:sp>
            <p:sp>
              <p:nvSpPr>
                <p:cNvPr id="105" name="Oval 15"/>
                <p:cNvSpPr>
                  <a:spLocks noChangeArrowheads="1"/>
                </p:cNvSpPr>
                <p:nvPr/>
              </p:nvSpPr>
              <p:spPr bwMode="gray">
                <a:xfrm>
                  <a:off x="2337" y="2031"/>
                  <a:ext cx="1096" cy="110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CC00"/>
                    </a:gs>
                    <a:gs pos="100000">
                      <a:srgbClr val="7C6300"/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" name="Group 16"/>
            <p:cNvGrpSpPr>
              <a:grpSpLocks/>
            </p:cNvGrpSpPr>
            <p:nvPr/>
          </p:nvGrpSpPr>
          <p:grpSpPr bwMode="auto">
            <a:xfrm>
              <a:off x="1248" y="1844"/>
              <a:ext cx="1920" cy="460"/>
              <a:chOff x="1248" y="1844"/>
              <a:chExt cx="1920" cy="460"/>
            </a:xfrm>
          </p:grpSpPr>
          <p:sp>
            <p:nvSpPr>
              <p:cNvPr id="90" name="AutoShape 17"/>
              <p:cNvSpPr>
                <a:spLocks noChangeArrowheads="1"/>
              </p:cNvSpPr>
              <p:nvPr/>
            </p:nvSpPr>
            <p:spPr bwMode="gray">
              <a:xfrm>
                <a:off x="1440" y="1844"/>
                <a:ext cx="1728" cy="460"/>
              </a:xfrm>
              <a:prstGeom prst="roundRect">
                <a:avLst>
                  <a:gd name="adj" fmla="val 50000"/>
                </a:avLst>
              </a:prstGeom>
              <a:noFill/>
              <a:ln w="28575" algn="ctr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 b="1" dirty="0" smtClean="0"/>
              </a:p>
            </p:txBody>
          </p:sp>
          <p:grpSp>
            <p:nvGrpSpPr>
              <p:cNvPr id="6" name="Group 18"/>
              <p:cNvGrpSpPr>
                <a:grpSpLocks/>
              </p:cNvGrpSpPr>
              <p:nvPr/>
            </p:nvGrpSpPr>
            <p:grpSpPr bwMode="auto">
              <a:xfrm>
                <a:off x="1248" y="1928"/>
                <a:ext cx="240" cy="240"/>
                <a:chOff x="2078" y="3243"/>
                <a:chExt cx="1615" cy="1632"/>
              </a:xfrm>
            </p:grpSpPr>
            <p:sp>
              <p:nvSpPr>
                <p:cNvPr id="92" name="Oval 19"/>
                <p:cNvSpPr>
                  <a:spLocks noChangeArrowheads="1"/>
                </p:cNvSpPr>
                <p:nvPr/>
              </p:nvSpPr>
              <p:spPr bwMode="gray">
                <a:xfrm>
                  <a:off x="2078" y="3243"/>
                  <a:ext cx="1615" cy="163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767676"/>
                    </a:gs>
                    <a:gs pos="50000">
                      <a:srgbClr val="FFFFFF"/>
                    </a:gs>
                    <a:gs pos="100000">
                      <a:srgbClr val="767676"/>
                    </a:gs>
                  </a:gsLst>
                  <a:lin ang="5400000" scaled="1"/>
                </a:gradFill>
                <a:ln w="57150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3" name="Oval 20"/>
                <p:cNvSpPr>
                  <a:spLocks noChangeArrowheads="1"/>
                </p:cNvSpPr>
                <p:nvPr/>
              </p:nvSpPr>
              <p:spPr bwMode="gray">
                <a:xfrm>
                  <a:off x="2170" y="3388"/>
                  <a:ext cx="1430" cy="144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A2A2A2"/>
                    </a:gs>
                    <a:gs pos="50000">
                      <a:srgbClr val="FFFFFF"/>
                    </a:gs>
                    <a:gs pos="100000">
                      <a:srgbClr val="A2A2A2"/>
                    </a:gs>
                  </a:gsLst>
                  <a:lin ang="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5" name="Oval 22"/>
                <p:cNvSpPr>
                  <a:spLocks noChangeArrowheads="1"/>
                </p:cNvSpPr>
                <p:nvPr/>
              </p:nvSpPr>
              <p:spPr bwMode="gray">
                <a:xfrm>
                  <a:off x="2254" y="3422"/>
                  <a:ext cx="1262" cy="127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48BE67"/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Oval 23"/>
                <p:cNvSpPr>
                  <a:spLocks noChangeArrowheads="1"/>
                </p:cNvSpPr>
                <p:nvPr/>
              </p:nvSpPr>
              <p:spPr bwMode="gray">
                <a:xfrm>
                  <a:off x="2334" y="3560"/>
                  <a:ext cx="1097" cy="1116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54118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54118"/>
                        <a:invGamma/>
                      </a:schemeClr>
                    </a:gs>
                  </a:gsLst>
                  <a:lin ang="189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pPr>
                    <a:defRPr/>
                  </a:pPr>
                  <a:endParaRPr lang="zh-CN" altLang="en-US">
                    <a:latin typeface="Arial" charset="0"/>
                  </a:endParaRPr>
                </a:p>
              </p:txBody>
            </p:sp>
            <p:sp>
              <p:nvSpPr>
                <p:cNvPr id="97" name="Oval 24"/>
                <p:cNvSpPr>
                  <a:spLocks noChangeArrowheads="1"/>
                </p:cNvSpPr>
                <p:nvPr/>
              </p:nvSpPr>
              <p:spPr bwMode="gray">
                <a:xfrm>
                  <a:off x="2337" y="3557"/>
                  <a:ext cx="1096" cy="110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48BE67"/>
                    </a:gs>
                    <a:gs pos="100000">
                      <a:srgbClr val="235C32"/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" name="Group 25"/>
            <p:cNvGrpSpPr>
              <a:grpSpLocks/>
            </p:cNvGrpSpPr>
            <p:nvPr/>
          </p:nvGrpSpPr>
          <p:grpSpPr bwMode="auto">
            <a:xfrm>
              <a:off x="1316" y="2595"/>
              <a:ext cx="1852" cy="490"/>
              <a:chOff x="1316" y="2595"/>
              <a:chExt cx="1852" cy="490"/>
            </a:xfrm>
          </p:grpSpPr>
          <p:sp>
            <p:nvSpPr>
              <p:cNvPr id="82" name="AutoShape 26"/>
              <p:cNvSpPr>
                <a:spLocks noChangeArrowheads="1"/>
              </p:cNvSpPr>
              <p:nvPr/>
            </p:nvSpPr>
            <p:spPr bwMode="gray">
              <a:xfrm>
                <a:off x="1495" y="2595"/>
                <a:ext cx="1673" cy="490"/>
              </a:xfrm>
              <a:prstGeom prst="roundRect">
                <a:avLst>
                  <a:gd name="adj" fmla="val 50000"/>
                </a:avLst>
              </a:prstGeom>
              <a:noFill/>
              <a:ln w="28575" algn="ctr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zh-CN" altLang="en-US" sz="2800" b="1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主要问题</a:t>
                </a:r>
                <a:endParaRPr lang="zh-CN" altLang="en-US" sz="28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" name="Group 27"/>
              <p:cNvGrpSpPr>
                <a:grpSpLocks/>
              </p:cNvGrpSpPr>
              <p:nvPr/>
            </p:nvGrpSpPr>
            <p:grpSpPr bwMode="auto">
              <a:xfrm>
                <a:off x="1316" y="2634"/>
                <a:ext cx="240" cy="240"/>
                <a:chOff x="1900" y="4438"/>
                <a:chExt cx="1617" cy="1623"/>
              </a:xfrm>
            </p:grpSpPr>
            <p:sp>
              <p:nvSpPr>
                <p:cNvPr id="84" name="Oval 28"/>
                <p:cNvSpPr>
                  <a:spLocks noChangeArrowheads="1"/>
                </p:cNvSpPr>
                <p:nvPr/>
              </p:nvSpPr>
              <p:spPr bwMode="gray">
                <a:xfrm>
                  <a:off x="1900" y="4438"/>
                  <a:ext cx="1617" cy="1623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767676"/>
                    </a:gs>
                    <a:gs pos="50000">
                      <a:srgbClr val="FFFFFF"/>
                    </a:gs>
                    <a:gs pos="100000">
                      <a:srgbClr val="767676"/>
                    </a:gs>
                  </a:gsLst>
                  <a:lin ang="5400000" scaled="1"/>
                </a:gradFill>
                <a:ln w="57150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7" name="Oval 31"/>
                <p:cNvSpPr>
                  <a:spLocks noChangeArrowheads="1"/>
                </p:cNvSpPr>
                <p:nvPr/>
              </p:nvSpPr>
              <p:spPr bwMode="gray">
                <a:xfrm>
                  <a:off x="2127" y="4727"/>
                  <a:ext cx="1265" cy="126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21B3E1"/>
                    </a:gs>
                    <a:gs pos="100000">
                      <a:srgbClr val="0F5368"/>
                    </a:gs>
                  </a:gsLst>
                  <a:lin ang="5400000" scaled="1"/>
                </a:gradFill>
                <a:ln w="38100" algn="ctr">
                  <a:noFill/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8" name="Oval 32"/>
                <p:cNvSpPr>
                  <a:spLocks noChangeArrowheads="1"/>
                </p:cNvSpPr>
                <p:nvPr/>
              </p:nvSpPr>
              <p:spPr bwMode="gray">
                <a:xfrm>
                  <a:off x="2253" y="4693"/>
                  <a:ext cx="1100" cy="1108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54118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54118"/>
                        <a:invGamma/>
                      </a:schemeClr>
                    </a:gs>
                  </a:gsLst>
                  <a:lin ang="189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pPr>
                    <a:defRPr/>
                  </a:pPr>
                  <a:endParaRPr lang="zh-CN" altLang="en-US">
                    <a:latin typeface="Arial" charset="0"/>
                  </a:endParaRPr>
                </a:p>
              </p:txBody>
            </p:sp>
            <p:sp>
              <p:nvSpPr>
                <p:cNvPr id="89" name="Oval 33"/>
                <p:cNvSpPr>
                  <a:spLocks noChangeArrowheads="1"/>
                </p:cNvSpPr>
                <p:nvPr/>
              </p:nvSpPr>
              <p:spPr bwMode="gray">
                <a:xfrm>
                  <a:off x="2159" y="4698"/>
                  <a:ext cx="1097" cy="1103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21B3E1"/>
                    </a:gs>
                    <a:gs pos="100000">
                      <a:srgbClr val="10576D"/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9" name="Group 34"/>
            <p:cNvGrpSpPr>
              <a:grpSpLocks/>
            </p:cNvGrpSpPr>
            <p:nvPr/>
          </p:nvGrpSpPr>
          <p:grpSpPr bwMode="auto">
            <a:xfrm>
              <a:off x="987" y="3323"/>
              <a:ext cx="1813" cy="418"/>
              <a:chOff x="987" y="3323"/>
              <a:chExt cx="1813" cy="418"/>
            </a:xfrm>
          </p:grpSpPr>
          <p:sp>
            <p:nvSpPr>
              <p:cNvPr id="74" name="AutoShape 35"/>
              <p:cNvSpPr>
                <a:spLocks noChangeArrowheads="1"/>
              </p:cNvSpPr>
              <p:nvPr/>
            </p:nvSpPr>
            <p:spPr bwMode="gray">
              <a:xfrm>
                <a:off x="1179" y="3323"/>
                <a:ext cx="1621" cy="418"/>
              </a:xfrm>
              <a:prstGeom prst="roundRect">
                <a:avLst>
                  <a:gd name="adj" fmla="val 50000"/>
                </a:avLst>
              </a:prstGeom>
              <a:noFill/>
              <a:ln w="28575" algn="ctr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zh-CN" altLang="en-US" sz="2800" dirty="0" smtClean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工作规划</a:t>
                </a:r>
                <a:endPara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0" name="Group 36"/>
              <p:cNvGrpSpPr>
                <a:grpSpLocks/>
              </p:cNvGrpSpPr>
              <p:nvPr/>
            </p:nvGrpSpPr>
            <p:grpSpPr bwMode="auto">
              <a:xfrm>
                <a:off x="987" y="3340"/>
                <a:ext cx="240" cy="240"/>
                <a:chOff x="324" y="5678"/>
                <a:chExt cx="1612" cy="1636"/>
              </a:xfrm>
            </p:grpSpPr>
            <p:sp>
              <p:nvSpPr>
                <p:cNvPr id="76" name="Oval 37"/>
                <p:cNvSpPr>
                  <a:spLocks noChangeArrowheads="1"/>
                </p:cNvSpPr>
                <p:nvPr/>
              </p:nvSpPr>
              <p:spPr bwMode="gray">
                <a:xfrm>
                  <a:off x="324" y="5678"/>
                  <a:ext cx="1612" cy="163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767676"/>
                    </a:gs>
                    <a:gs pos="50000">
                      <a:srgbClr val="FFFFFF"/>
                    </a:gs>
                    <a:gs pos="100000">
                      <a:srgbClr val="767676"/>
                    </a:gs>
                  </a:gsLst>
                  <a:lin ang="5400000" scaled="1"/>
                </a:gradFill>
                <a:ln w="57150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" name="Oval 38"/>
                <p:cNvSpPr>
                  <a:spLocks noChangeArrowheads="1"/>
                </p:cNvSpPr>
                <p:nvPr/>
              </p:nvSpPr>
              <p:spPr bwMode="gray">
                <a:xfrm>
                  <a:off x="508" y="5827"/>
                  <a:ext cx="1427" cy="144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A2A2A2"/>
                    </a:gs>
                    <a:gs pos="50000">
                      <a:srgbClr val="FFFFFF"/>
                    </a:gs>
                    <a:gs pos="100000">
                      <a:srgbClr val="A2A2A2"/>
                    </a:gs>
                  </a:gsLst>
                  <a:lin ang="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8" name="Oval 39"/>
                <p:cNvSpPr>
                  <a:spLocks noChangeArrowheads="1"/>
                </p:cNvSpPr>
                <p:nvPr/>
              </p:nvSpPr>
              <p:spPr bwMode="gray">
                <a:xfrm>
                  <a:off x="496" y="5797"/>
                  <a:ext cx="1264" cy="1281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tint val="0"/>
                        <a:invGamma/>
                      </a:schemeClr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pPr>
                    <a:defRPr/>
                  </a:pPr>
                  <a:endParaRPr lang="zh-CN" altLang="en-US">
                    <a:latin typeface="Arial" charset="0"/>
                  </a:endParaRPr>
                </a:p>
              </p:txBody>
            </p:sp>
            <p:sp>
              <p:nvSpPr>
                <p:cNvPr id="79" name="Oval 40"/>
                <p:cNvSpPr>
                  <a:spLocks noChangeArrowheads="1"/>
                </p:cNvSpPr>
                <p:nvPr/>
              </p:nvSpPr>
              <p:spPr bwMode="gray">
                <a:xfrm>
                  <a:off x="500" y="5857"/>
                  <a:ext cx="1262" cy="128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8D67E1"/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106" name="矩形 105"/>
          <p:cNvSpPr/>
          <p:nvPr/>
        </p:nvSpPr>
        <p:spPr>
          <a:xfrm>
            <a:off x="3780425" y="2826635"/>
            <a:ext cx="35396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工作回顾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7952925"/>
      </p:ext>
    </p:extLst>
  </p:cSld>
  <p:clrMapOvr>
    <a:masterClrMapping/>
  </p:clrMapOvr>
  <p:transition/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theme/theme1.xml><?xml version="1.0" encoding="utf-8"?>
<a:theme xmlns:a="http://schemas.openxmlformats.org/drawingml/2006/main" name="TechEd_WindowsAzure_Template_16x9">
  <a:themeElements>
    <a:clrScheme name="黄橙色">
      <a:dk1>
        <a:sysClr val="windowText" lastClr="000000"/>
      </a:dk1>
      <a:lt1>
        <a:sysClr val="window" lastClr="CCE8C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>
          <a:defRPr dirty="0">
            <a:solidFill>
              <a:schemeClr val="bg1"/>
            </a:solidFill>
          </a:defRPr>
        </a:defPPr>
      </a:lst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400" spc="-7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in8风格.potx" id="{7A9B098E-D74C-4778-9CE4-F3DEF30E348F}" vid="{F64E8A20-39A8-46EC-898A-BAC79AA4991C}"/>
    </a:ext>
  </a:extLst>
</a:theme>
</file>

<file path=ppt/theme/theme10.xml><?xml version="1.0" encoding="utf-8"?>
<a:theme xmlns:a="http://schemas.openxmlformats.org/drawingml/2006/main" name="12_自定义设计方案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13_自定义设计方案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4_自定义设计方案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15_自定义设计方案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16_自定义设计方案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17_自定义设计方案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18_自定义设计方案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19_自定义设计方案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20_自定义设计方案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21_自定义设计方案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S1444_Windows Azure Template 16x9_r08a">
  <a:themeElements>
    <a:clrScheme name="橙红色">
      <a:dk1>
        <a:sysClr val="windowText" lastClr="000000"/>
      </a:dk1>
      <a:lt1>
        <a:sysClr val="window" lastClr="CCE8C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marL="460375" indent="-460375">
          <a:lnSpc>
            <a:spcPct val="90000"/>
          </a:lnSpc>
          <a:spcBef>
            <a:spcPct val="20000"/>
          </a:spcBef>
          <a:buSzPct val="80000"/>
          <a:buBlip>
            <a:blip xmlns:r="http://schemas.openxmlformats.org/officeDocument/2006/relationships" r:embed="rId1"/>
          </a:buBlip>
          <a:defRPr sz="3200" dirty="0">
            <a:gradFill>
              <a:gsLst>
                <a:gs pos="0">
                  <a:srgbClr val="292929">
                    <a:lumMod val="90000"/>
                    <a:lumOff val="10000"/>
                  </a:srgbClr>
                </a:gs>
                <a:gs pos="86000">
                  <a:srgbClr val="292929">
                    <a:lumMod val="90000"/>
                    <a:lumOff val="10000"/>
                  </a:srgbClr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in8风格.potx" id="{7A9B098E-D74C-4778-9CE4-F3DEF30E348F}" vid="{A6B68D63-ACFA-4CD4-A27C-2F77AEEDA0B9}"/>
    </a:ext>
  </a:extLst>
</a:theme>
</file>

<file path=ppt/theme/theme20.xml><?xml version="1.0" encoding="utf-8"?>
<a:theme xmlns:a="http://schemas.openxmlformats.org/drawingml/2006/main" name="22_自定义设计方案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23_自定义设计方案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24_自定义设计方案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4.xml><?xml version="1.0" encoding="utf-8"?>
<a:theme xmlns:a="http://schemas.openxmlformats.org/drawingml/2006/main" name="1_TechEd_2012_Template_16x9">
  <a:themeElements>
    <a:clrScheme name="自定义 22">
      <a:dk1>
        <a:srgbClr val="363535"/>
      </a:dk1>
      <a:lt1>
        <a:srgbClr val="FFFFFF"/>
      </a:lt1>
      <a:dk2>
        <a:srgbClr val="1D4C7C"/>
      </a:dk2>
      <a:lt2>
        <a:srgbClr val="3397D3"/>
      </a:lt2>
      <a:accent1>
        <a:srgbClr val="3397D3"/>
      </a:accent1>
      <a:accent2>
        <a:srgbClr val="8E499C"/>
      </a:accent2>
      <a:accent3>
        <a:srgbClr val="ED5326"/>
      </a:accent3>
      <a:accent4>
        <a:srgbClr val="3BBEB4"/>
      </a:accent4>
      <a:accent5>
        <a:srgbClr val="94C949"/>
      </a:accent5>
      <a:accent6>
        <a:srgbClr val="E7B921"/>
      </a:accent6>
      <a:hlink>
        <a:srgbClr val="FFFFFF"/>
      </a:hlink>
      <a:folHlink>
        <a:srgbClr val="FFFFFF"/>
      </a:folHlink>
    </a:clrScheme>
    <a:fontScheme name="ZX_Lee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角度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200" dirty="0" smtClean="0">
            <a:solidFill>
              <a:srgbClr val="FFFFFF">
                <a:alpha val="98824"/>
              </a:srgbClr>
            </a:solidFill>
            <a:latin typeface="Segoe UI" pitchFamily="34" charset="0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91440" tIns="91440" rIns="91440" bIns="91440" rtlCol="0">
        <a:spAutoFit/>
      </a:bodyPr>
      <a:lstStyle>
        <a:defPPr>
          <a:lnSpc>
            <a:spcPct val="90000"/>
          </a:lnSpc>
          <a:spcBef>
            <a:spcPct val="20000"/>
          </a:spcBef>
          <a:buSzPct val="90000"/>
          <a:defRPr sz="3200" dirty="0" err="1" smtClean="0">
            <a:solidFill>
              <a:schemeClr val="tx1">
                <a:alpha val="99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in8风格.potx" id="{7A9B098E-D74C-4778-9CE4-F3DEF30E348F}" vid="{4F036E7A-8301-4C91-B9BC-0E20C320F7AA}"/>
    </a:ext>
  </a:extLst>
</a:theme>
</file>

<file path=ppt/theme/theme25.xml><?xml version="1.0" encoding="utf-8"?>
<a:theme xmlns:a="http://schemas.openxmlformats.org/drawingml/2006/main" name="25_自定义设计方案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26_自定义设计方案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27_自定义设计方案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8.xml><?xml version="1.0" encoding="utf-8"?>
<a:theme xmlns:a="http://schemas.openxmlformats.org/drawingml/2006/main" name="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9.xml><?xml version="1.0" encoding="utf-8"?>
<a:theme xmlns:a="http://schemas.openxmlformats.org/drawingml/2006/main" name="28_自定义设计方案">
  <a:themeElements>
    <a:clrScheme name="红橙色">
      <a:dk1>
        <a:sysClr val="windowText" lastClr="000000"/>
      </a:dk1>
      <a:lt1>
        <a:sysClr val="window" lastClr="CCE8C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ZX_Lee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chEd_2012_Template_16x9">
  <a:themeElements>
    <a:clrScheme name="自定义 22">
      <a:dk1>
        <a:srgbClr val="363535"/>
      </a:dk1>
      <a:lt1>
        <a:srgbClr val="FFFFFF"/>
      </a:lt1>
      <a:dk2>
        <a:srgbClr val="1D4C7C"/>
      </a:dk2>
      <a:lt2>
        <a:srgbClr val="3397D3"/>
      </a:lt2>
      <a:accent1>
        <a:srgbClr val="3397D3"/>
      </a:accent1>
      <a:accent2>
        <a:srgbClr val="8E499C"/>
      </a:accent2>
      <a:accent3>
        <a:srgbClr val="ED5326"/>
      </a:accent3>
      <a:accent4>
        <a:srgbClr val="3BBEB4"/>
      </a:accent4>
      <a:accent5>
        <a:srgbClr val="94C949"/>
      </a:accent5>
      <a:accent6>
        <a:srgbClr val="E7B921"/>
      </a:accent6>
      <a:hlink>
        <a:srgbClr val="FFFFFF"/>
      </a:hlink>
      <a:folHlink>
        <a:srgbClr val="FFFFFF"/>
      </a:folHlink>
    </a:clrScheme>
    <a:fontScheme name="ZX_Lee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角度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200" dirty="0" smtClean="0">
            <a:solidFill>
              <a:srgbClr val="FFFFFF">
                <a:alpha val="98824"/>
              </a:srgbClr>
            </a:solidFill>
            <a:latin typeface="Segoe UI" pitchFamily="34" charset="0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91440" tIns="91440" rIns="91440" bIns="91440" rtlCol="0">
        <a:spAutoFit/>
      </a:bodyPr>
      <a:lstStyle>
        <a:defPPr>
          <a:lnSpc>
            <a:spcPct val="90000"/>
          </a:lnSpc>
          <a:spcBef>
            <a:spcPct val="20000"/>
          </a:spcBef>
          <a:buSzPct val="90000"/>
          <a:defRPr sz="3200" dirty="0" err="1" smtClean="0">
            <a:solidFill>
              <a:schemeClr val="tx1">
                <a:alpha val="99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in8风格.potx" id="{7A9B098E-D74C-4778-9CE4-F3DEF30E348F}" vid="{4F036E7A-8301-4C91-B9BC-0E20C320F7AA}"/>
    </a:ext>
  </a:extLst>
</a:theme>
</file>

<file path=ppt/theme/theme30.xml><?xml version="1.0" encoding="utf-8"?>
<a:theme xmlns:a="http://schemas.openxmlformats.org/drawingml/2006/main" name="29_自定义设计方案">
  <a:themeElements>
    <a:clrScheme name="红橙色">
      <a:dk1>
        <a:sysClr val="windowText" lastClr="000000"/>
      </a:dk1>
      <a:lt1>
        <a:sysClr val="window" lastClr="CCE8C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ZX_Lee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1.xml><?xml version="1.0" encoding="utf-8"?>
<a:theme xmlns:a="http://schemas.openxmlformats.org/drawingml/2006/main" name="White with Consolas font for code slides">
  <a:themeElements>
    <a:clrScheme name="红橙色">
      <a:dk1>
        <a:sysClr val="windowText" lastClr="000000"/>
      </a:dk1>
      <a:lt1>
        <a:sysClr val="window" lastClr="CCE8C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Segoe UI - 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dirty="0" err="1" smtClean="0">
            <a:gradFill>
              <a:gsLst>
                <a:gs pos="417">
                  <a:srgbClr val="000000"/>
                </a:gs>
                <a:gs pos="100000">
                  <a:srgbClr val="000000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in8风格.potx" id="{7A9B098E-D74C-4778-9CE4-F3DEF30E348F}" vid="{B955C45C-AB53-4DB2-A646-AF8934A62499}"/>
    </a:ext>
  </a:extLst>
</a:theme>
</file>

<file path=ppt/theme/theme32.xml><?xml version="1.0" encoding="utf-8"?>
<a:theme xmlns:a="http://schemas.openxmlformats.org/drawingml/2006/main" name="30_自定义设计方案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3.xml><?xml version="1.0" encoding="utf-8"?>
<a:theme xmlns:a="http://schemas.openxmlformats.org/drawingml/2006/main" name="7_Office 主题">
  <a:themeElements>
    <a:clrScheme name="7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7_Office 主题">
      <a:majorFont>
        <a:latin typeface="Calibri"/>
        <a:ea typeface="黑体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7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4.xml><?xml version="1.0" encoding="utf-8"?>
<a:theme xmlns:a="http://schemas.openxmlformats.org/drawingml/2006/main" name="5_Office 主题">
  <a:themeElements>
    <a:clrScheme name="5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5_Office 主题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5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5.xml><?xml version="1.0" encoding="utf-8"?>
<a:theme xmlns:a="http://schemas.openxmlformats.org/drawingml/2006/main" name="9_Office 主题">
  <a:themeElements>
    <a:clrScheme name="7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7_Office 主题">
      <a:majorFont>
        <a:latin typeface="Calibri"/>
        <a:ea typeface="黑体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7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6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7.xml><?xml version="1.0" encoding="utf-8"?>
<a:theme xmlns:a="http://schemas.openxmlformats.org/drawingml/2006/main" name="11_Office 主题">
  <a:themeElements>
    <a:clrScheme name="7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7_Office 主题">
      <a:majorFont>
        <a:latin typeface="Calibri"/>
        <a:ea typeface="黑体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7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8.xml><?xml version="1.0" encoding="utf-8"?>
<a:theme xmlns:a="http://schemas.openxmlformats.org/drawingml/2006/main" name="8_Office 主题">
  <a:themeElements>
    <a:clrScheme name="7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7_Office 主题">
      <a:majorFont>
        <a:latin typeface="Calibri"/>
        <a:ea typeface="黑体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7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9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6_自定义设计方案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0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7_自定义设计方案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8_自定义设计方案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9_自定义设计方案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0_自定义设计方案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11_自定义设计方案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24112</TotalTime>
  <Words>522</Words>
  <Application>Microsoft Office PowerPoint</Application>
  <PresentationFormat>宽屏</PresentationFormat>
  <Paragraphs>113</Paragraphs>
  <Slides>15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38</vt:i4>
      </vt:variant>
      <vt:variant>
        <vt:lpstr>幻灯片标题</vt:lpstr>
      </vt:variant>
      <vt:variant>
        <vt:i4>15</vt:i4>
      </vt:variant>
    </vt:vector>
  </HeadingPairs>
  <TitlesOfParts>
    <vt:vector size="64" baseType="lpstr">
      <vt:lpstr>黑体</vt:lpstr>
      <vt:lpstr>华文琥珀</vt:lpstr>
      <vt:lpstr>宋体</vt:lpstr>
      <vt:lpstr>微软雅黑</vt:lpstr>
      <vt:lpstr>Arial</vt:lpstr>
      <vt:lpstr>Arial Black</vt:lpstr>
      <vt:lpstr>Calibri</vt:lpstr>
      <vt:lpstr>Consolas</vt:lpstr>
      <vt:lpstr>Segoe UI</vt:lpstr>
      <vt:lpstr>Segoe UI Light</vt:lpstr>
      <vt:lpstr>Wingdings</vt:lpstr>
      <vt:lpstr>TechEd_WindowsAzure_Template_16x9</vt:lpstr>
      <vt:lpstr>MS1444_Windows Azure Template 16x9_r08a</vt:lpstr>
      <vt:lpstr>TechEd_2012_Template_16x9</vt:lpstr>
      <vt:lpstr>6_自定义设计方案</vt:lpstr>
      <vt:lpstr>7_自定义设计方案</vt:lpstr>
      <vt:lpstr>8_自定义设计方案</vt:lpstr>
      <vt:lpstr>9_自定义设计方案</vt:lpstr>
      <vt:lpstr>10_自定义设计方案</vt:lpstr>
      <vt:lpstr>11_自定义设计方案</vt:lpstr>
      <vt:lpstr>12_自定义设计方案</vt:lpstr>
      <vt:lpstr>13_自定义设计方案</vt:lpstr>
      <vt:lpstr>14_自定义设计方案</vt:lpstr>
      <vt:lpstr>15_自定义设计方案</vt:lpstr>
      <vt:lpstr>16_自定义设计方案</vt:lpstr>
      <vt:lpstr>17_自定义设计方案</vt:lpstr>
      <vt:lpstr>18_自定义设计方案</vt:lpstr>
      <vt:lpstr>19_自定义设计方案</vt:lpstr>
      <vt:lpstr>20_自定义设计方案</vt:lpstr>
      <vt:lpstr>21_自定义设计方案</vt:lpstr>
      <vt:lpstr>22_自定义设计方案</vt:lpstr>
      <vt:lpstr>23_自定义设计方案</vt:lpstr>
      <vt:lpstr>24_自定义设计方案</vt:lpstr>
      <vt:lpstr>1_自定义设计方案</vt:lpstr>
      <vt:lpstr>1_TechEd_2012_Template_16x9</vt:lpstr>
      <vt:lpstr>25_自定义设计方案</vt:lpstr>
      <vt:lpstr>26_自定义设计方案</vt:lpstr>
      <vt:lpstr>27_自定义设计方案</vt:lpstr>
      <vt:lpstr>1_默认设计模板</vt:lpstr>
      <vt:lpstr>28_自定义设计方案</vt:lpstr>
      <vt:lpstr>29_自定义设计方案</vt:lpstr>
      <vt:lpstr>White with Consolas font for code slides</vt:lpstr>
      <vt:lpstr>30_自定义设计方案</vt:lpstr>
      <vt:lpstr>7_Office 主题</vt:lpstr>
      <vt:lpstr>5_Office 主题</vt:lpstr>
      <vt:lpstr>9_Office 主题</vt:lpstr>
      <vt:lpstr>3_自定义设计方案</vt:lpstr>
      <vt:lpstr>11_Office 主题</vt:lpstr>
      <vt:lpstr>8_Office 主题</vt:lpstr>
      <vt:lpstr>  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BoBo</cp:lastModifiedBy>
  <cp:revision>783</cp:revision>
  <dcterms:created xsi:type="dcterms:W3CDTF">2013-07-01T03:41:06Z</dcterms:created>
  <dcterms:modified xsi:type="dcterms:W3CDTF">2017-09-28T09:54:08Z</dcterms:modified>
</cp:coreProperties>
</file>